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media/image19.jpg" ContentType="image/png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8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552" r:id="rId3"/>
    <p:sldId id="558" r:id="rId4"/>
    <p:sldId id="525" r:id="rId5"/>
    <p:sldId id="556" r:id="rId6"/>
    <p:sldId id="561" r:id="rId7"/>
    <p:sldId id="569" r:id="rId8"/>
    <p:sldId id="577" r:id="rId9"/>
    <p:sldId id="559" r:id="rId10"/>
    <p:sldId id="571" r:id="rId11"/>
    <p:sldId id="570" r:id="rId12"/>
    <p:sldId id="574" r:id="rId13"/>
    <p:sldId id="528" r:id="rId14"/>
    <p:sldId id="553" r:id="rId15"/>
    <p:sldId id="529" r:id="rId16"/>
    <p:sldId id="564" r:id="rId17"/>
    <p:sldId id="575" r:id="rId18"/>
    <p:sldId id="576" r:id="rId19"/>
    <p:sldId id="543" r:id="rId20"/>
    <p:sldId id="572" r:id="rId21"/>
    <p:sldId id="573" r:id="rId22"/>
    <p:sldId id="562" r:id="rId23"/>
    <p:sldId id="283" r:id="rId24"/>
  </p:sldIdLst>
  <p:sldSz cx="12192000" cy="6858000"/>
  <p:notesSz cx="9928225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A5C5CB"/>
    <a:srgbClr val="57909D"/>
    <a:srgbClr val="006666"/>
    <a:srgbClr val="2940E9"/>
    <a:srgbClr val="8D7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7" autoAdjust="0"/>
    <p:restoredTop sz="94661" autoAdjust="0"/>
  </p:normalViewPr>
  <p:slideViewPr>
    <p:cSldViewPr snapToGrid="0">
      <p:cViewPr varScale="1">
        <p:scale>
          <a:sx n="108" d="100"/>
          <a:sy n="108" d="100"/>
        </p:scale>
        <p:origin x="62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5psy.ru/obrazovanie/psihologicheskaya-podderjka-horoshego-uchenika.html" TargetMode="External"/><Relationship Id="rId1" Type="http://schemas.openxmlformats.org/officeDocument/2006/relationships/image" Target="../media/image7.jpg"/><Relationship Id="rId6" Type="http://schemas.openxmlformats.org/officeDocument/2006/relationships/hyperlink" Target="http://elcbryansk.ru/galereya/album/nashi-ucheniki" TargetMode="External"/><Relationship Id="rId5" Type="http://schemas.openxmlformats.org/officeDocument/2006/relationships/image" Target="../media/image9.jpg"/><Relationship Id="rId4" Type="http://schemas.openxmlformats.org/officeDocument/2006/relationships/hyperlink" Target="https://klike.net/3478-kartinki-ucheniki-35-foto.html" TargetMode="Externa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rodskievesti.ru/2019/04/17/tehnokvest2019/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g"/><Relationship Id="rId12" Type="http://schemas.openxmlformats.org/officeDocument/2006/relationships/hyperlink" Target="https://www.revda-info.ru/2019/04/13/konkurs-inostrannoj-pesni-2019/" TargetMode="External"/><Relationship Id="rId2" Type="http://schemas.openxmlformats.org/officeDocument/2006/relationships/hyperlink" Target="https://klike.net/3666-shkolniki-krasivye-kartinki-40-foto.html" TargetMode="External"/><Relationship Id="rId1" Type="http://schemas.openxmlformats.org/officeDocument/2006/relationships/image" Target="../media/image10.jpg"/><Relationship Id="rId6" Type="http://schemas.openxmlformats.org/officeDocument/2006/relationships/hyperlink" Target="https://www.kotelnich.info/home/item/3343-kirovskie-shkolniki-uznali-vse-o-bezopasnosti-v-internete.html" TargetMode="External"/><Relationship Id="rId11" Type="http://schemas.openxmlformats.org/officeDocument/2006/relationships/image" Target="../media/image15.jpg"/><Relationship Id="rId5" Type="http://schemas.openxmlformats.org/officeDocument/2006/relationships/image" Target="../media/image12.jpg"/><Relationship Id="rId10" Type="http://schemas.openxmlformats.org/officeDocument/2006/relationships/hyperlink" Target="https://tvkrasnodar.ru/sport/2020/10/19/krasnodarskie-shkolniki-mogut-prinyat-uchastie-v-unikalnom-proekte-ot-lokomotiva-kuban/" TargetMode="External"/><Relationship Id="rId4" Type="http://schemas.openxmlformats.org/officeDocument/2006/relationships/hyperlink" Target="https://diapazon.kz/news/105225-kazahstanskie-shkolniki-vernutsya-k-tradicionnomu-formatu-obucheniya" TargetMode="External"/><Relationship Id="rId9" Type="http://schemas.openxmlformats.org/officeDocument/2006/relationships/image" Target="../media/image14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ru.depositphotos.com/166510336/stock-photo-the-teacher-is-sitting-at.html" TargetMode="External"/><Relationship Id="rId1" Type="http://schemas.openxmlformats.org/officeDocument/2006/relationships/image" Target="../media/image17.jpg"/><Relationship Id="rId6" Type="http://schemas.openxmlformats.org/officeDocument/2006/relationships/hyperlink" Target="https://ru.depositphotos.com/309506720/stock-photo-piano-lesson-mother-teacher-teaches.html" TargetMode="External"/><Relationship Id="rId5" Type="http://schemas.openxmlformats.org/officeDocument/2006/relationships/image" Target="../media/image19.jpg"/><Relationship Id="rId4" Type="http://schemas.openxmlformats.org/officeDocument/2006/relationships/hyperlink" Target="https://urgaps.ru/news/502" TargetMode="Externa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hyperlink" Target="https://palmira-art.ru/articles/esteticheskoe-vospitanie-detej" TargetMode="External"/><Relationship Id="rId3" Type="http://schemas.openxmlformats.org/officeDocument/2006/relationships/image" Target="../media/image21.jpg"/><Relationship Id="rId7" Type="http://schemas.openxmlformats.org/officeDocument/2006/relationships/image" Target="../media/image23.jpg"/><Relationship Id="rId2" Type="http://schemas.openxmlformats.org/officeDocument/2006/relationships/hyperlink" Target="https://shkola-i-my.ru/%E2%80%9C/dokumenty-dlya-shkoly/kak-roditelyu-posetit-uroki-v-shkole" TargetMode="External"/><Relationship Id="rId1" Type="http://schemas.openxmlformats.org/officeDocument/2006/relationships/image" Target="../media/image20.jpeg"/><Relationship Id="rId6" Type="http://schemas.openxmlformats.org/officeDocument/2006/relationships/hyperlink" Target="http://doladmiralteec.ru/bronirovanie-na-vesennie-i-letnie-kanikuly/" TargetMode="External"/><Relationship Id="rId5" Type="http://schemas.openxmlformats.org/officeDocument/2006/relationships/image" Target="../media/image22.jpg"/><Relationship Id="rId10" Type="http://schemas.openxmlformats.org/officeDocument/2006/relationships/hyperlink" Target="https://lesnoy-dosaaf.ru/foto-class/%D1%84%D0%BE%D1%82%D0%BE-%D0%BA-%D0%B0%D0%BA%D1%82%D1%83-2016-056/" TargetMode="External"/><Relationship Id="rId4" Type="http://schemas.openxmlformats.org/officeDocument/2006/relationships/hyperlink" Target="https://sobitie.com.ua/novosti-ukraina-mir/antiseptiki-na-vhode-i-myte-ruk-posle-kazhdogo-uroka-v-moz-ozvuchili-trebovaniya" TargetMode="External"/><Relationship Id="rId9" Type="http://schemas.openxmlformats.org/officeDocument/2006/relationships/image" Target="../media/image24.jp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5psy.ru/obrazovanie/psihologicheskaya-podderjka-horoshego-uchenika.html" TargetMode="External"/><Relationship Id="rId1" Type="http://schemas.openxmlformats.org/officeDocument/2006/relationships/image" Target="../media/image7.jpg"/><Relationship Id="rId6" Type="http://schemas.openxmlformats.org/officeDocument/2006/relationships/hyperlink" Target="http://elcbryansk.ru/galereya/album/nashi-ucheniki" TargetMode="External"/><Relationship Id="rId5" Type="http://schemas.openxmlformats.org/officeDocument/2006/relationships/image" Target="../media/image9.jpg"/><Relationship Id="rId4" Type="http://schemas.openxmlformats.org/officeDocument/2006/relationships/hyperlink" Target="https://klike.net/3478-kartinki-ucheniki-35-foto.html" TargetMode="External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hyperlink" Target="https://www.gorodskievesti.ru/2019/04/17/tehnokvest2019/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6.jpg"/><Relationship Id="rId12" Type="http://schemas.openxmlformats.org/officeDocument/2006/relationships/image" Target="../media/image13.jpg"/><Relationship Id="rId2" Type="http://schemas.openxmlformats.org/officeDocument/2006/relationships/hyperlink" Target="https://klike.net/3666-shkolniki-krasivye-kartinki-40-foto.html" TargetMode="External"/><Relationship Id="rId1" Type="http://schemas.openxmlformats.org/officeDocument/2006/relationships/image" Target="../media/image10.jpg"/><Relationship Id="rId6" Type="http://schemas.openxmlformats.org/officeDocument/2006/relationships/hyperlink" Target="https://www.revda-info.ru/2019/04/13/konkurs-inostrannoj-pesni-2019/" TargetMode="External"/><Relationship Id="rId11" Type="http://schemas.openxmlformats.org/officeDocument/2006/relationships/hyperlink" Target="https://www.kotelnich.info/home/item/3343-kirovskie-shkolniki-uznali-vse-o-bezopasnosti-v-internete.html" TargetMode="External"/><Relationship Id="rId5" Type="http://schemas.openxmlformats.org/officeDocument/2006/relationships/image" Target="../media/image15.jpg"/><Relationship Id="rId10" Type="http://schemas.openxmlformats.org/officeDocument/2006/relationships/image" Target="../media/image12.jpg"/><Relationship Id="rId4" Type="http://schemas.openxmlformats.org/officeDocument/2006/relationships/hyperlink" Target="https://diapazon.kz/news/105225-kazahstanskie-shkolniki-vernutsya-k-tradicionnomu-formatu-obucheniya" TargetMode="External"/><Relationship Id="rId9" Type="http://schemas.openxmlformats.org/officeDocument/2006/relationships/hyperlink" Target="https://tvkrasnodar.ru/sport/2020/10/19/krasnodarskie-shkolniki-mogut-prinyat-uchastie-v-unikalnom-proekte-ot-lokomotiva-kuban/" TargetMode="External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ru.depositphotos.com/166510336/stock-photo-the-teacher-is-sitting-at.html" TargetMode="External"/><Relationship Id="rId1" Type="http://schemas.openxmlformats.org/officeDocument/2006/relationships/image" Target="../media/image17.jpg"/><Relationship Id="rId6" Type="http://schemas.openxmlformats.org/officeDocument/2006/relationships/hyperlink" Target="https://ru.depositphotos.com/309506720/stock-photo-piano-lesson-mother-teacher-teaches.html" TargetMode="External"/><Relationship Id="rId5" Type="http://schemas.openxmlformats.org/officeDocument/2006/relationships/image" Target="../media/image19.jpg"/><Relationship Id="rId4" Type="http://schemas.openxmlformats.org/officeDocument/2006/relationships/hyperlink" Target="https://urgaps.ru/news/502" TargetMode="External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hyperlink" Target="https://palmira-art.ru/articles/esteticheskoe-vospitanie-detej" TargetMode="External"/><Relationship Id="rId3" Type="http://schemas.openxmlformats.org/officeDocument/2006/relationships/image" Target="../media/image21.jpg"/><Relationship Id="rId7" Type="http://schemas.openxmlformats.org/officeDocument/2006/relationships/image" Target="../media/image23.jpg"/><Relationship Id="rId2" Type="http://schemas.openxmlformats.org/officeDocument/2006/relationships/hyperlink" Target="https://shkola-i-my.ru/%E2%80%9C/dokumenty-dlya-shkoly/kak-roditelyu-posetit-uroki-v-shkole" TargetMode="External"/><Relationship Id="rId1" Type="http://schemas.openxmlformats.org/officeDocument/2006/relationships/image" Target="../media/image20.jpeg"/><Relationship Id="rId6" Type="http://schemas.openxmlformats.org/officeDocument/2006/relationships/hyperlink" Target="http://doladmiralteec.ru/bronirovanie-na-vesennie-i-letnie-kanikuly/" TargetMode="External"/><Relationship Id="rId5" Type="http://schemas.openxmlformats.org/officeDocument/2006/relationships/image" Target="../media/image22.jpg"/><Relationship Id="rId10" Type="http://schemas.openxmlformats.org/officeDocument/2006/relationships/hyperlink" Target="https://lesnoy-dosaaf.ru/foto-class/%D1%84%D0%BE%D1%82%D0%BE-%D0%BA-%D0%B0%D0%BA%D1%82%D1%83-2016-056/" TargetMode="External"/><Relationship Id="rId4" Type="http://schemas.openxmlformats.org/officeDocument/2006/relationships/hyperlink" Target="https://sobitie.com.ua/novosti-ukraina-mir/antiseptiki-na-vhode-i-myte-ruk-posle-kazhdogo-uroka-v-moz-ozvuchili-trebovaniya" TargetMode="External"/><Relationship Id="rId9" Type="http://schemas.openxmlformats.org/officeDocument/2006/relationships/image" Target="../media/image24.jpg"/></Relationships>
</file>

<file path=ppt/diagrams/_rels/drawing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549340-A821-47B8-9C0A-45037E2B452C}" type="doc">
      <dgm:prSet loTypeId="urn:microsoft.com/office/officeart/2005/8/layout/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8DF982-5647-43B1-A9D0-B4F740F5CCD8}">
      <dgm:prSet phldrT="[Текст]"/>
      <dgm:spPr>
        <a:solidFill>
          <a:srgbClr val="006666"/>
        </a:solidFill>
      </dgm:spPr>
      <dgm:t>
        <a:bodyPr/>
        <a:lstStyle/>
        <a:p>
          <a:r>
            <a:rPr lang="ru-RU" dirty="0"/>
            <a:t>ОМ</a:t>
          </a:r>
        </a:p>
      </dgm:t>
    </dgm:pt>
    <dgm:pt modelId="{0F59C3C4-52A9-4308-8E36-BAA4EB9C0D22}" type="parTrans" cxnId="{640FE0B3-2C11-4F40-A1C6-731CC4765F37}">
      <dgm:prSet/>
      <dgm:spPr/>
      <dgm:t>
        <a:bodyPr/>
        <a:lstStyle/>
        <a:p>
          <a:endParaRPr lang="ru-RU"/>
        </a:p>
      </dgm:t>
    </dgm:pt>
    <dgm:pt modelId="{4619AEEA-D8EC-4060-99A4-569C1C1612E1}" type="sibTrans" cxnId="{640FE0B3-2C11-4F40-A1C6-731CC4765F37}">
      <dgm:prSet/>
      <dgm:spPr>
        <a:solidFill>
          <a:srgbClr val="A5C5CB"/>
        </a:solidFill>
      </dgm:spPr>
      <dgm:t>
        <a:bodyPr/>
        <a:lstStyle/>
        <a:p>
          <a:endParaRPr lang="ru-RU"/>
        </a:p>
      </dgm:t>
    </dgm:pt>
    <dgm:pt modelId="{C9472947-226B-470A-ACAC-9986463F711F}">
      <dgm:prSet phldrT="[Текст]"/>
      <dgm:spPr/>
      <dgm:t>
        <a:bodyPr/>
        <a:lstStyle/>
        <a:p>
          <a:pPr>
            <a:buNone/>
          </a:pPr>
          <a:r>
            <a:rPr lang="ru-RU" dirty="0">
              <a:latin typeface="Arial Black" panose="020B0A04020102020204" pitchFamily="34" charset="0"/>
            </a:rPr>
            <a:t>1993-1999</a:t>
          </a:r>
        </a:p>
      </dgm:t>
    </dgm:pt>
    <dgm:pt modelId="{529F65B5-62B0-4298-93F9-586E4C2CAF3B}" type="parTrans" cxnId="{522C1987-6F2B-44FA-9B00-3C66AC67B1E7}">
      <dgm:prSet/>
      <dgm:spPr/>
      <dgm:t>
        <a:bodyPr/>
        <a:lstStyle/>
        <a:p>
          <a:endParaRPr lang="ru-RU"/>
        </a:p>
      </dgm:t>
    </dgm:pt>
    <dgm:pt modelId="{7F71EB4A-91D8-4ABE-BD50-5878A14385FB}" type="sibTrans" cxnId="{522C1987-6F2B-44FA-9B00-3C66AC67B1E7}">
      <dgm:prSet/>
      <dgm:spPr/>
      <dgm:t>
        <a:bodyPr/>
        <a:lstStyle/>
        <a:p>
          <a:endParaRPr lang="ru-RU"/>
        </a:p>
      </dgm:t>
    </dgm:pt>
    <dgm:pt modelId="{9D3B2BA2-9E0C-4916-B6A8-CB75581CD7EB}">
      <dgm:prSet phldrT="[Текст]"/>
      <dgm:spPr/>
      <dgm:t>
        <a:bodyPr/>
        <a:lstStyle/>
        <a:p>
          <a:pPr>
            <a:buNone/>
          </a:pPr>
          <a:r>
            <a:rPr lang="ru-RU" dirty="0">
              <a:latin typeface="Arial Black" panose="020B0A04020102020204" pitchFamily="34" charset="0"/>
            </a:rPr>
            <a:t>2004-2005</a:t>
          </a:r>
        </a:p>
      </dgm:t>
    </dgm:pt>
    <dgm:pt modelId="{1C8C15F2-6B51-4F7A-94E6-88FBDD6F33DE}" type="parTrans" cxnId="{5E704689-8DDE-463C-B0ED-6E0E0DB5523D}">
      <dgm:prSet/>
      <dgm:spPr/>
      <dgm:t>
        <a:bodyPr/>
        <a:lstStyle/>
        <a:p>
          <a:endParaRPr lang="ru-RU"/>
        </a:p>
      </dgm:t>
    </dgm:pt>
    <dgm:pt modelId="{3E4C0004-FE48-4305-A043-8645E75E7183}" type="sibTrans" cxnId="{5E704689-8DDE-463C-B0ED-6E0E0DB5523D}">
      <dgm:prSet/>
      <dgm:spPr/>
      <dgm:t>
        <a:bodyPr/>
        <a:lstStyle/>
        <a:p>
          <a:endParaRPr lang="ru-RU"/>
        </a:p>
      </dgm:t>
    </dgm:pt>
    <dgm:pt modelId="{E52F2AEB-326F-40A8-AE04-F7914AA36F14}">
      <dgm:prSet phldrT="[Текст]"/>
      <dgm:spPr>
        <a:solidFill>
          <a:srgbClr val="006666"/>
        </a:solidFill>
      </dgm:spPr>
      <dgm:t>
        <a:bodyPr/>
        <a:lstStyle/>
        <a:p>
          <a:r>
            <a:rPr lang="ru-RU" dirty="0"/>
            <a:t>ФГОС</a:t>
          </a:r>
        </a:p>
      </dgm:t>
    </dgm:pt>
    <dgm:pt modelId="{1B7235E8-4726-4753-AB2B-CD8BD5E59C53}" type="parTrans" cxnId="{5E2A2721-281C-4AE0-B0CA-96E89587A6EC}">
      <dgm:prSet/>
      <dgm:spPr/>
      <dgm:t>
        <a:bodyPr/>
        <a:lstStyle/>
        <a:p>
          <a:endParaRPr lang="ru-RU"/>
        </a:p>
      </dgm:t>
    </dgm:pt>
    <dgm:pt modelId="{8F61852A-7DC4-4C38-8A40-ACCF0359951F}" type="sibTrans" cxnId="{5E2A2721-281C-4AE0-B0CA-96E89587A6EC}">
      <dgm:prSet/>
      <dgm:spPr/>
      <dgm:t>
        <a:bodyPr/>
        <a:lstStyle/>
        <a:p>
          <a:endParaRPr lang="ru-RU"/>
        </a:p>
      </dgm:t>
    </dgm:pt>
    <dgm:pt modelId="{9478DAF6-B1F1-40F5-83D2-7A15A7B6FC20}">
      <dgm:prSet phldrT="[Текст]"/>
      <dgm:spPr/>
      <dgm:t>
        <a:bodyPr/>
        <a:lstStyle/>
        <a:p>
          <a:pPr>
            <a:buNone/>
          </a:pPr>
          <a:r>
            <a:rPr lang="ru-RU" dirty="0">
              <a:latin typeface="Arial Black" panose="020B0A04020102020204" pitchFamily="34" charset="0"/>
            </a:rPr>
            <a:t>2009-2010</a:t>
          </a:r>
        </a:p>
      </dgm:t>
    </dgm:pt>
    <dgm:pt modelId="{6CDAADDD-9010-4DD8-A04E-E092128489EA}" type="parTrans" cxnId="{E11C7464-A482-44FC-8CB3-9F2060754D3A}">
      <dgm:prSet/>
      <dgm:spPr/>
      <dgm:t>
        <a:bodyPr/>
        <a:lstStyle/>
        <a:p>
          <a:endParaRPr lang="ru-RU"/>
        </a:p>
      </dgm:t>
    </dgm:pt>
    <dgm:pt modelId="{A6A08B6D-7E51-49B2-9EC1-FB6C51DA31AA}" type="sibTrans" cxnId="{E11C7464-A482-44FC-8CB3-9F2060754D3A}">
      <dgm:prSet/>
      <dgm:spPr/>
      <dgm:t>
        <a:bodyPr/>
        <a:lstStyle/>
        <a:p>
          <a:endParaRPr lang="ru-RU"/>
        </a:p>
      </dgm:t>
    </dgm:pt>
    <dgm:pt modelId="{A86236D2-A191-4EEB-815A-E50DA3A4AD0D}">
      <dgm:prSet phldrT="[Текст]"/>
      <dgm:spPr>
        <a:solidFill>
          <a:srgbClr val="006666"/>
        </a:solidFill>
      </dgm:spPr>
      <dgm:t>
        <a:bodyPr/>
        <a:lstStyle/>
        <a:p>
          <a:r>
            <a:rPr lang="ru-RU" dirty="0"/>
            <a:t>ФК  ГС</a:t>
          </a:r>
        </a:p>
      </dgm:t>
    </dgm:pt>
    <dgm:pt modelId="{9C4C2AE4-6EA6-4269-BAAA-0DEE94425448}" type="sibTrans" cxnId="{97570163-0136-4103-83D4-71A60910F8FF}">
      <dgm:prSet/>
      <dgm:spPr>
        <a:solidFill>
          <a:srgbClr val="A5C5CB"/>
        </a:solidFill>
      </dgm:spPr>
      <dgm:t>
        <a:bodyPr/>
        <a:lstStyle/>
        <a:p>
          <a:endParaRPr lang="ru-RU"/>
        </a:p>
      </dgm:t>
    </dgm:pt>
    <dgm:pt modelId="{848F9371-669C-47DA-95FD-1AFA98E54C4F}" type="parTrans" cxnId="{97570163-0136-4103-83D4-71A60910F8FF}">
      <dgm:prSet/>
      <dgm:spPr/>
      <dgm:t>
        <a:bodyPr/>
        <a:lstStyle/>
        <a:p>
          <a:endParaRPr lang="ru-RU"/>
        </a:p>
      </dgm:t>
    </dgm:pt>
    <dgm:pt modelId="{6E6E2792-C0DF-4147-9319-B50CED74A074}" type="pres">
      <dgm:prSet presAssocID="{10549340-A821-47B8-9C0A-45037E2B452C}" presName="linearFlow" presStyleCnt="0">
        <dgm:presLayoutVars>
          <dgm:dir/>
          <dgm:animLvl val="lvl"/>
          <dgm:resizeHandles val="exact"/>
        </dgm:presLayoutVars>
      </dgm:prSet>
      <dgm:spPr/>
    </dgm:pt>
    <dgm:pt modelId="{74DE8E6E-99E9-40A4-B890-105FDDE6AC44}" type="pres">
      <dgm:prSet presAssocID="{718DF982-5647-43B1-A9D0-B4F740F5CCD8}" presName="composite" presStyleCnt="0"/>
      <dgm:spPr/>
    </dgm:pt>
    <dgm:pt modelId="{1BB66DE1-A0FA-4554-9D59-89CABB4FCA04}" type="pres">
      <dgm:prSet presAssocID="{718DF982-5647-43B1-A9D0-B4F740F5CCD8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0E8F0CE-B73D-475B-96B4-A77FAB5FBD5F}" type="pres">
      <dgm:prSet presAssocID="{718DF982-5647-43B1-A9D0-B4F740F5CCD8}" presName="parSh" presStyleLbl="node1" presStyleIdx="0" presStyleCnt="3"/>
      <dgm:spPr/>
    </dgm:pt>
    <dgm:pt modelId="{70609233-FB4D-41EF-8C55-E2C92F3467F8}" type="pres">
      <dgm:prSet presAssocID="{718DF982-5647-43B1-A9D0-B4F740F5CCD8}" presName="desTx" presStyleLbl="fgAcc1" presStyleIdx="0" presStyleCnt="3">
        <dgm:presLayoutVars>
          <dgm:bulletEnabled val="1"/>
        </dgm:presLayoutVars>
      </dgm:prSet>
      <dgm:spPr/>
    </dgm:pt>
    <dgm:pt modelId="{664128DD-FF67-4A66-80A6-3AA9EA54165A}" type="pres">
      <dgm:prSet presAssocID="{4619AEEA-D8EC-4060-99A4-569C1C1612E1}" presName="sibTrans" presStyleLbl="sibTrans2D1" presStyleIdx="0" presStyleCnt="2"/>
      <dgm:spPr/>
    </dgm:pt>
    <dgm:pt modelId="{0503FE7B-1267-4B70-B7AC-11A15AEFEAE9}" type="pres">
      <dgm:prSet presAssocID="{4619AEEA-D8EC-4060-99A4-569C1C1612E1}" presName="connTx" presStyleLbl="sibTrans2D1" presStyleIdx="0" presStyleCnt="2"/>
      <dgm:spPr/>
    </dgm:pt>
    <dgm:pt modelId="{97871C50-D550-4756-BB68-2139D07D116D}" type="pres">
      <dgm:prSet presAssocID="{A86236D2-A191-4EEB-815A-E50DA3A4AD0D}" presName="composite" presStyleCnt="0"/>
      <dgm:spPr/>
    </dgm:pt>
    <dgm:pt modelId="{F3AD0D77-5F4F-49CA-AFE3-F77A5DF53C83}" type="pres">
      <dgm:prSet presAssocID="{A86236D2-A191-4EEB-815A-E50DA3A4AD0D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68DC090-63BA-4BC5-B2C4-AA5074B1F358}" type="pres">
      <dgm:prSet presAssocID="{A86236D2-A191-4EEB-815A-E50DA3A4AD0D}" presName="parSh" presStyleLbl="node1" presStyleIdx="1" presStyleCnt="3"/>
      <dgm:spPr/>
    </dgm:pt>
    <dgm:pt modelId="{46E81416-4782-47BA-A53C-7AD559DA90C1}" type="pres">
      <dgm:prSet presAssocID="{A86236D2-A191-4EEB-815A-E50DA3A4AD0D}" presName="desTx" presStyleLbl="fgAcc1" presStyleIdx="1" presStyleCnt="3">
        <dgm:presLayoutVars>
          <dgm:bulletEnabled val="1"/>
        </dgm:presLayoutVars>
      </dgm:prSet>
      <dgm:spPr/>
    </dgm:pt>
    <dgm:pt modelId="{FF6F6E72-5287-4634-A061-BA5C8B4C4ACD}" type="pres">
      <dgm:prSet presAssocID="{9C4C2AE4-6EA6-4269-BAAA-0DEE94425448}" presName="sibTrans" presStyleLbl="sibTrans2D1" presStyleIdx="1" presStyleCnt="2"/>
      <dgm:spPr/>
    </dgm:pt>
    <dgm:pt modelId="{E56294B8-B857-4054-AA53-32D50906A2E2}" type="pres">
      <dgm:prSet presAssocID="{9C4C2AE4-6EA6-4269-BAAA-0DEE94425448}" presName="connTx" presStyleLbl="sibTrans2D1" presStyleIdx="1" presStyleCnt="2"/>
      <dgm:spPr/>
    </dgm:pt>
    <dgm:pt modelId="{6BCE421E-1462-4BC2-BBB6-F49B1C6E0B30}" type="pres">
      <dgm:prSet presAssocID="{E52F2AEB-326F-40A8-AE04-F7914AA36F14}" presName="composite" presStyleCnt="0"/>
      <dgm:spPr/>
    </dgm:pt>
    <dgm:pt modelId="{B4F58091-54A7-4093-8978-7ACCC4FB8BF1}" type="pres">
      <dgm:prSet presAssocID="{E52F2AEB-326F-40A8-AE04-F7914AA36F14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A1482AC-E866-4B74-8853-B53745DEA702}" type="pres">
      <dgm:prSet presAssocID="{E52F2AEB-326F-40A8-AE04-F7914AA36F14}" presName="parSh" presStyleLbl="node1" presStyleIdx="2" presStyleCnt="3"/>
      <dgm:spPr/>
    </dgm:pt>
    <dgm:pt modelId="{86A9B28A-C774-4B3A-83D5-44207DD95104}" type="pres">
      <dgm:prSet presAssocID="{E52F2AEB-326F-40A8-AE04-F7914AA36F14}" presName="desTx" presStyleLbl="fgAcc1" presStyleIdx="2" presStyleCnt="3">
        <dgm:presLayoutVars>
          <dgm:bulletEnabled val="1"/>
        </dgm:presLayoutVars>
      </dgm:prSet>
      <dgm:spPr/>
    </dgm:pt>
  </dgm:ptLst>
  <dgm:cxnLst>
    <dgm:cxn modelId="{977DE420-2DBC-4EBE-B758-E758E15FAF91}" type="presOf" srcId="{718DF982-5647-43B1-A9D0-B4F740F5CCD8}" destId="{1BB66DE1-A0FA-4554-9D59-89CABB4FCA04}" srcOrd="0" destOrd="0" presId="urn:microsoft.com/office/officeart/2005/8/layout/process3"/>
    <dgm:cxn modelId="{5E2A2721-281C-4AE0-B0CA-96E89587A6EC}" srcId="{10549340-A821-47B8-9C0A-45037E2B452C}" destId="{E52F2AEB-326F-40A8-AE04-F7914AA36F14}" srcOrd="2" destOrd="0" parTransId="{1B7235E8-4726-4753-AB2B-CD8BD5E59C53}" sibTransId="{8F61852A-7DC4-4C38-8A40-ACCF0359951F}"/>
    <dgm:cxn modelId="{BF055A38-3A76-4D17-AB2A-7728576A7FCF}" type="presOf" srcId="{C9472947-226B-470A-ACAC-9986463F711F}" destId="{70609233-FB4D-41EF-8C55-E2C92F3467F8}" srcOrd="0" destOrd="0" presId="urn:microsoft.com/office/officeart/2005/8/layout/process3"/>
    <dgm:cxn modelId="{476F335E-DAEF-423E-A303-8C87ACD8AC46}" type="presOf" srcId="{718DF982-5647-43B1-A9D0-B4F740F5CCD8}" destId="{A0E8F0CE-B73D-475B-96B4-A77FAB5FBD5F}" srcOrd="1" destOrd="0" presId="urn:microsoft.com/office/officeart/2005/8/layout/process3"/>
    <dgm:cxn modelId="{A199CB61-393B-408C-B5FE-62FC5F6B8BE1}" type="presOf" srcId="{4619AEEA-D8EC-4060-99A4-569C1C1612E1}" destId="{0503FE7B-1267-4B70-B7AC-11A15AEFEAE9}" srcOrd="1" destOrd="0" presId="urn:microsoft.com/office/officeart/2005/8/layout/process3"/>
    <dgm:cxn modelId="{97570163-0136-4103-83D4-71A60910F8FF}" srcId="{10549340-A821-47B8-9C0A-45037E2B452C}" destId="{A86236D2-A191-4EEB-815A-E50DA3A4AD0D}" srcOrd="1" destOrd="0" parTransId="{848F9371-669C-47DA-95FD-1AFA98E54C4F}" sibTransId="{9C4C2AE4-6EA6-4269-BAAA-0DEE94425448}"/>
    <dgm:cxn modelId="{E11C7464-A482-44FC-8CB3-9F2060754D3A}" srcId="{E52F2AEB-326F-40A8-AE04-F7914AA36F14}" destId="{9478DAF6-B1F1-40F5-83D2-7A15A7B6FC20}" srcOrd="0" destOrd="0" parTransId="{6CDAADDD-9010-4DD8-A04E-E092128489EA}" sibTransId="{A6A08B6D-7E51-49B2-9EC1-FB6C51DA31AA}"/>
    <dgm:cxn modelId="{D9FE2968-433D-4841-BAA5-2FA691C1D6D1}" type="presOf" srcId="{E52F2AEB-326F-40A8-AE04-F7914AA36F14}" destId="{B4F58091-54A7-4093-8978-7ACCC4FB8BF1}" srcOrd="0" destOrd="0" presId="urn:microsoft.com/office/officeart/2005/8/layout/process3"/>
    <dgm:cxn modelId="{EF171E82-B3D2-4073-B6E6-0EDEBD9BADAD}" type="presOf" srcId="{4619AEEA-D8EC-4060-99A4-569C1C1612E1}" destId="{664128DD-FF67-4A66-80A6-3AA9EA54165A}" srcOrd="0" destOrd="0" presId="urn:microsoft.com/office/officeart/2005/8/layout/process3"/>
    <dgm:cxn modelId="{522C1987-6F2B-44FA-9B00-3C66AC67B1E7}" srcId="{718DF982-5647-43B1-A9D0-B4F740F5CCD8}" destId="{C9472947-226B-470A-ACAC-9986463F711F}" srcOrd="0" destOrd="0" parTransId="{529F65B5-62B0-4298-93F9-586E4C2CAF3B}" sibTransId="{7F71EB4A-91D8-4ABE-BD50-5878A14385FB}"/>
    <dgm:cxn modelId="{5E704689-8DDE-463C-B0ED-6E0E0DB5523D}" srcId="{A86236D2-A191-4EEB-815A-E50DA3A4AD0D}" destId="{9D3B2BA2-9E0C-4916-B6A8-CB75581CD7EB}" srcOrd="0" destOrd="0" parTransId="{1C8C15F2-6B51-4F7A-94E6-88FBDD6F33DE}" sibTransId="{3E4C0004-FE48-4305-A043-8645E75E7183}"/>
    <dgm:cxn modelId="{DE2D608A-986F-4738-97CD-F007639AD9A4}" type="presOf" srcId="{E52F2AEB-326F-40A8-AE04-F7914AA36F14}" destId="{CA1482AC-E866-4B74-8853-B53745DEA702}" srcOrd="1" destOrd="0" presId="urn:microsoft.com/office/officeart/2005/8/layout/process3"/>
    <dgm:cxn modelId="{6CCC499B-656B-4447-847E-34D20807897A}" type="presOf" srcId="{A86236D2-A191-4EEB-815A-E50DA3A4AD0D}" destId="{F3AD0D77-5F4F-49CA-AFE3-F77A5DF53C83}" srcOrd="0" destOrd="0" presId="urn:microsoft.com/office/officeart/2005/8/layout/process3"/>
    <dgm:cxn modelId="{640FE0B3-2C11-4F40-A1C6-731CC4765F37}" srcId="{10549340-A821-47B8-9C0A-45037E2B452C}" destId="{718DF982-5647-43B1-A9D0-B4F740F5CCD8}" srcOrd="0" destOrd="0" parTransId="{0F59C3C4-52A9-4308-8E36-BAA4EB9C0D22}" sibTransId="{4619AEEA-D8EC-4060-99A4-569C1C1612E1}"/>
    <dgm:cxn modelId="{D9AD38BF-00E0-4500-A9E5-FE7AFC3B3818}" type="presOf" srcId="{9C4C2AE4-6EA6-4269-BAAA-0DEE94425448}" destId="{E56294B8-B857-4054-AA53-32D50906A2E2}" srcOrd="1" destOrd="0" presId="urn:microsoft.com/office/officeart/2005/8/layout/process3"/>
    <dgm:cxn modelId="{82D9DCCC-2C5C-4579-9E82-FDB9073F81E7}" type="presOf" srcId="{9D3B2BA2-9E0C-4916-B6A8-CB75581CD7EB}" destId="{46E81416-4782-47BA-A53C-7AD559DA90C1}" srcOrd="0" destOrd="0" presId="urn:microsoft.com/office/officeart/2005/8/layout/process3"/>
    <dgm:cxn modelId="{CC7917D4-6756-4872-A30F-400A771E650B}" type="presOf" srcId="{9C4C2AE4-6EA6-4269-BAAA-0DEE94425448}" destId="{FF6F6E72-5287-4634-A061-BA5C8B4C4ACD}" srcOrd="0" destOrd="0" presId="urn:microsoft.com/office/officeart/2005/8/layout/process3"/>
    <dgm:cxn modelId="{9D5FACE6-06F5-4074-A163-33F111C84513}" type="presOf" srcId="{A86236D2-A191-4EEB-815A-E50DA3A4AD0D}" destId="{B68DC090-63BA-4BC5-B2C4-AA5074B1F358}" srcOrd="1" destOrd="0" presId="urn:microsoft.com/office/officeart/2005/8/layout/process3"/>
    <dgm:cxn modelId="{21CBFAED-7ACB-42ED-BE2F-D11F38F9AE42}" type="presOf" srcId="{10549340-A821-47B8-9C0A-45037E2B452C}" destId="{6E6E2792-C0DF-4147-9319-B50CED74A074}" srcOrd="0" destOrd="0" presId="urn:microsoft.com/office/officeart/2005/8/layout/process3"/>
    <dgm:cxn modelId="{61A044F4-C4BB-4838-808F-976DE2DC0482}" type="presOf" srcId="{9478DAF6-B1F1-40F5-83D2-7A15A7B6FC20}" destId="{86A9B28A-C774-4B3A-83D5-44207DD95104}" srcOrd="0" destOrd="0" presId="urn:microsoft.com/office/officeart/2005/8/layout/process3"/>
    <dgm:cxn modelId="{3190C2CD-AC30-4BE2-AB25-AE35EC192CA6}" type="presParOf" srcId="{6E6E2792-C0DF-4147-9319-B50CED74A074}" destId="{74DE8E6E-99E9-40A4-B890-105FDDE6AC44}" srcOrd="0" destOrd="0" presId="urn:microsoft.com/office/officeart/2005/8/layout/process3"/>
    <dgm:cxn modelId="{7239D870-1F3E-4A85-8B7A-ECF5C99F48E8}" type="presParOf" srcId="{74DE8E6E-99E9-40A4-B890-105FDDE6AC44}" destId="{1BB66DE1-A0FA-4554-9D59-89CABB4FCA04}" srcOrd="0" destOrd="0" presId="urn:microsoft.com/office/officeart/2005/8/layout/process3"/>
    <dgm:cxn modelId="{C5708ABC-E855-474F-8E7F-6CE4794C6463}" type="presParOf" srcId="{74DE8E6E-99E9-40A4-B890-105FDDE6AC44}" destId="{A0E8F0CE-B73D-475B-96B4-A77FAB5FBD5F}" srcOrd="1" destOrd="0" presId="urn:microsoft.com/office/officeart/2005/8/layout/process3"/>
    <dgm:cxn modelId="{4F1A0DB5-1168-4769-A61E-54671C6CF3AC}" type="presParOf" srcId="{74DE8E6E-99E9-40A4-B890-105FDDE6AC44}" destId="{70609233-FB4D-41EF-8C55-E2C92F3467F8}" srcOrd="2" destOrd="0" presId="urn:microsoft.com/office/officeart/2005/8/layout/process3"/>
    <dgm:cxn modelId="{0C0E2A63-F64B-438A-9F04-13C45DB69027}" type="presParOf" srcId="{6E6E2792-C0DF-4147-9319-B50CED74A074}" destId="{664128DD-FF67-4A66-80A6-3AA9EA54165A}" srcOrd="1" destOrd="0" presId="urn:microsoft.com/office/officeart/2005/8/layout/process3"/>
    <dgm:cxn modelId="{08085DB9-4BC7-499B-A770-0B2DE8AEC66A}" type="presParOf" srcId="{664128DD-FF67-4A66-80A6-3AA9EA54165A}" destId="{0503FE7B-1267-4B70-B7AC-11A15AEFEAE9}" srcOrd="0" destOrd="0" presId="urn:microsoft.com/office/officeart/2005/8/layout/process3"/>
    <dgm:cxn modelId="{A6BFAF65-646D-4140-BB3F-B849CABD998E}" type="presParOf" srcId="{6E6E2792-C0DF-4147-9319-B50CED74A074}" destId="{97871C50-D550-4756-BB68-2139D07D116D}" srcOrd="2" destOrd="0" presId="urn:microsoft.com/office/officeart/2005/8/layout/process3"/>
    <dgm:cxn modelId="{FA71E29F-D58B-42C3-B299-761C3CA0038D}" type="presParOf" srcId="{97871C50-D550-4756-BB68-2139D07D116D}" destId="{F3AD0D77-5F4F-49CA-AFE3-F77A5DF53C83}" srcOrd="0" destOrd="0" presId="urn:microsoft.com/office/officeart/2005/8/layout/process3"/>
    <dgm:cxn modelId="{EDDF099E-564F-4BB3-BD0A-7143715B50C2}" type="presParOf" srcId="{97871C50-D550-4756-BB68-2139D07D116D}" destId="{B68DC090-63BA-4BC5-B2C4-AA5074B1F358}" srcOrd="1" destOrd="0" presId="urn:microsoft.com/office/officeart/2005/8/layout/process3"/>
    <dgm:cxn modelId="{D4CFAD77-B70C-4C87-8929-61DEF6504D6C}" type="presParOf" srcId="{97871C50-D550-4756-BB68-2139D07D116D}" destId="{46E81416-4782-47BA-A53C-7AD559DA90C1}" srcOrd="2" destOrd="0" presId="urn:microsoft.com/office/officeart/2005/8/layout/process3"/>
    <dgm:cxn modelId="{FC1325B3-5170-4B90-89A8-7A88CDF69568}" type="presParOf" srcId="{6E6E2792-C0DF-4147-9319-B50CED74A074}" destId="{FF6F6E72-5287-4634-A061-BA5C8B4C4ACD}" srcOrd="3" destOrd="0" presId="urn:microsoft.com/office/officeart/2005/8/layout/process3"/>
    <dgm:cxn modelId="{65FB2E60-7827-4B10-831A-A4D84631FD27}" type="presParOf" srcId="{FF6F6E72-5287-4634-A061-BA5C8B4C4ACD}" destId="{E56294B8-B857-4054-AA53-32D50906A2E2}" srcOrd="0" destOrd="0" presId="urn:microsoft.com/office/officeart/2005/8/layout/process3"/>
    <dgm:cxn modelId="{C188EA44-897C-46CF-AE63-7D88190897A6}" type="presParOf" srcId="{6E6E2792-C0DF-4147-9319-B50CED74A074}" destId="{6BCE421E-1462-4BC2-BBB6-F49B1C6E0B30}" srcOrd="4" destOrd="0" presId="urn:microsoft.com/office/officeart/2005/8/layout/process3"/>
    <dgm:cxn modelId="{BC3C5087-8A16-477D-865B-BA5CF635351F}" type="presParOf" srcId="{6BCE421E-1462-4BC2-BBB6-F49B1C6E0B30}" destId="{B4F58091-54A7-4093-8978-7ACCC4FB8BF1}" srcOrd="0" destOrd="0" presId="urn:microsoft.com/office/officeart/2005/8/layout/process3"/>
    <dgm:cxn modelId="{A1EDEFE9-9DEE-4A7B-A49F-60517945E689}" type="presParOf" srcId="{6BCE421E-1462-4BC2-BBB6-F49B1C6E0B30}" destId="{CA1482AC-E866-4B74-8853-B53745DEA702}" srcOrd="1" destOrd="0" presId="urn:microsoft.com/office/officeart/2005/8/layout/process3"/>
    <dgm:cxn modelId="{15C72C1D-321B-4580-8FB0-5AA61A1E581C}" type="presParOf" srcId="{6BCE421E-1462-4BC2-BBB6-F49B1C6E0B30}" destId="{86A9B28A-C774-4B3A-83D5-44207DD9510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66DDD77-F154-46E4-84A1-D7D430B20B6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66764B4-2767-43E6-99B4-3ADA416064EF}">
      <dgm:prSet phldrT="[Текст]"/>
      <dgm:spPr/>
      <dgm:t>
        <a:bodyPr/>
        <a:lstStyle/>
        <a:p>
          <a:r>
            <a:rPr lang="ru-RU">
              <a:latin typeface="Arial" panose="020B0604020202020204" pitchFamily="34" charset="0"/>
            </a:rPr>
            <a:t>Русский язык </a:t>
          </a:r>
          <a:endParaRPr lang="ru-RU" dirty="0"/>
        </a:p>
      </dgm:t>
    </dgm:pt>
    <dgm:pt modelId="{ACF54D88-B521-48E2-AABD-2EC54DC05BCC}" type="parTrans" cxnId="{EA349956-F19A-4E7C-975C-3BE516E578A3}">
      <dgm:prSet/>
      <dgm:spPr/>
      <dgm:t>
        <a:bodyPr/>
        <a:lstStyle/>
        <a:p>
          <a:endParaRPr lang="ru-RU"/>
        </a:p>
      </dgm:t>
    </dgm:pt>
    <dgm:pt modelId="{5225F685-EA6B-4CB6-804C-FD3ECF0AB275}" type="sibTrans" cxnId="{EA349956-F19A-4E7C-975C-3BE516E578A3}">
      <dgm:prSet/>
      <dgm:spPr/>
      <dgm:t>
        <a:bodyPr/>
        <a:lstStyle/>
        <a:p>
          <a:endParaRPr lang="ru-RU"/>
        </a:p>
      </dgm:t>
    </dgm:pt>
    <dgm:pt modelId="{9B6176AA-ED34-442A-8A41-8C8A5007D4A5}">
      <dgm:prSet phldrT="[Текст]" custT="1"/>
      <dgm:spPr/>
      <dgm:t>
        <a:bodyPr/>
        <a:lstStyle/>
        <a:p>
          <a:pPr indent="171450" algn="l">
            <a:lnSpc>
              <a:spcPct val="100000"/>
            </a:lnSpc>
            <a:spcAft>
              <a:spcPts val="0"/>
            </a:spcAft>
            <a:buNone/>
          </a:pPr>
          <a:r>
            <a:rPr lang="ru-RU" sz="1900" dirty="0"/>
            <a:t>4) овладение основными видами речевой деятельности на основе первоначальных представлений о нормах современного русского литературного языка:</a:t>
          </a:r>
        </a:p>
      </dgm:t>
    </dgm:pt>
    <dgm:pt modelId="{472045EC-368D-4951-8BE4-1070A641673E}" type="parTrans" cxnId="{8C3D71B9-1516-4C63-ABA6-F50DD1DD1B52}">
      <dgm:prSet/>
      <dgm:spPr/>
      <dgm:t>
        <a:bodyPr/>
        <a:lstStyle/>
        <a:p>
          <a:endParaRPr lang="ru-RU"/>
        </a:p>
      </dgm:t>
    </dgm:pt>
    <dgm:pt modelId="{4AB9246D-B44D-437A-A437-3693148E60B9}" type="sibTrans" cxnId="{8C3D71B9-1516-4C63-ABA6-F50DD1DD1B52}">
      <dgm:prSet/>
      <dgm:spPr/>
      <dgm:t>
        <a:bodyPr/>
        <a:lstStyle/>
        <a:p>
          <a:endParaRPr lang="ru-RU"/>
        </a:p>
      </dgm:t>
    </dgm:pt>
    <dgm:pt modelId="{42CA6915-AA1A-4EB4-B4E0-7A6EF97FEA23}">
      <dgm:prSet phldrT="[Текст]"/>
      <dgm:spPr/>
      <dgm:t>
        <a:bodyPr/>
        <a:lstStyle/>
        <a:p>
          <a:r>
            <a:rPr lang="ru-RU">
              <a:latin typeface="Arial" panose="020B0604020202020204" pitchFamily="34" charset="0"/>
            </a:rPr>
            <a:t>Иностранный язык</a:t>
          </a:r>
          <a:endParaRPr lang="ru-RU" dirty="0"/>
        </a:p>
      </dgm:t>
    </dgm:pt>
    <dgm:pt modelId="{FF650992-3EE3-4DE5-A97F-A3F1ACA343CC}" type="parTrans" cxnId="{BB287EDE-DCF4-49F7-A98E-8B1A19751BE1}">
      <dgm:prSet/>
      <dgm:spPr/>
      <dgm:t>
        <a:bodyPr/>
        <a:lstStyle/>
        <a:p>
          <a:endParaRPr lang="ru-RU"/>
        </a:p>
      </dgm:t>
    </dgm:pt>
    <dgm:pt modelId="{ADC48993-74F3-4036-AF0C-D347357B18D8}" type="sibTrans" cxnId="{BB287EDE-DCF4-49F7-A98E-8B1A19751BE1}">
      <dgm:prSet/>
      <dgm:spPr/>
      <dgm:t>
        <a:bodyPr/>
        <a:lstStyle/>
        <a:p>
          <a:endParaRPr lang="ru-RU"/>
        </a:p>
      </dgm:t>
    </dgm:pt>
    <dgm:pt modelId="{EF1608D5-9769-47E0-A867-DF3C28192723}">
      <dgm:prSet phldrT="[Текст]" custT="1"/>
      <dgm:spPr/>
      <dgm:t>
        <a:bodyPr/>
        <a:lstStyle/>
        <a:p>
          <a:pPr marL="0" indent="171450">
            <a:lnSpc>
              <a:spcPct val="100000"/>
            </a:lnSpc>
            <a:spcAft>
              <a:spcPts val="0"/>
            </a:spcAft>
            <a:buNone/>
          </a:pPr>
          <a:r>
            <a:rPr lang="ru-RU" sz="1800" dirty="0"/>
            <a:t>10) приобретение опыта практической деятельности в повседневной жизни:</a:t>
          </a:r>
        </a:p>
      </dgm:t>
    </dgm:pt>
    <dgm:pt modelId="{3D58B213-A5E6-4D1D-B737-E4FF058CF448}" type="parTrans" cxnId="{A4A91BE6-01C6-4F6A-8B4A-21294FDFD5B5}">
      <dgm:prSet/>
      <dgm:spPr/>
      <dgm:t>
        <a:bodyPr/>
        <a:lstStyle/>
        <a:p>
          <a:endParaRPr lang="ru-RU"/>
        </a:p>
      </dgm:t>
    </dgm:pt>
    <dgm:pt modelId="{49A940F6-0E70-4B50-90B7-00F238DA9E2C}" type="sibTrans" cxnId="{A4A91BE6-01C6-4F6A-8B4A-21294FDFD5B5}">
      <dgm:prSet/>
      <dgm:spPr/>
      <dgm:t>
        <a:bodyPr/>
        <a:lstStyle/>
        <a:p>
          <a:endParaRPr lang="ru-RU"/>
        </a:p>
      </dgm:t>
    </dgm:pt>
    <dgm:pt modelId="{B9BC6580-521F-41F1-A4A9-34A6FE872356}">
      <dgm:prSet custT="1"/>
      <dgm:spPr/>
      <dgm:t>
        <a:bodyPr/>
        <a:lstStyle/>
        <a:p>
          <a:pPr indent="171450" algn="l">
            <a:lnSpc>
              <a:spcPct val="100000"/>
            </a:lnSpc>
            <a:spcAft>
              <a:spcPts val="0"/>
            </a:spcAft>
            <a:buNone/>
          </a:pPr>
          <a:r>
            <a:rPr lang="ru-RU" sz="1900" dirty="0"/>
            <a:t>аудирование (слушание):</a:t>
          </a:r>
        </a:p>
      </dgm:t>
    </dgm:pt>
    <dgm:pt modelId="{FDABD54D-CFC0-4829-BB2F-DEFE2470A350}" type="parTrans" cxnId="{60178872-2290-4105-A883-434D04C2B593}">
      <dgm:prSet/>
      <dgm:spPr/>
      <dgm:t>
        <a:bodyPr/>
        <a:lstStyle/>
        <a:p>
          <a:endParaRPr lang="ru-RU"/>
        </a:p>
      </dgm:t>
    </dgm:pt>
    <dgm:pt modelId="{911DBA30-55CB-4E0F-8CF7-4EFBE71870A6}" type="sibTrans" cxnId="{60178872-2290-4105-A883-434D04C2B593}">
      <dgm:prSet/>
      <dgm:spPr/>
      <dgm:t>
        <a:bodyPr/>
        <a:lstStyle/>
        <a:p>
          <a:endParaRPr lang="ru-RU"/>
        </a:p>
      </dgm:t>
    </dgm:pt>
    <dgm:pt modelId="{42EB68F2-5BFB-42D0-BC5B-192F5A965817}">
      <dgm:prSet custT="1"/>
      <dgm:spPr/>
      <dgm:t>
        <a:bodyPr/>
        <a:lstStyle/>
        <a:p>
          <a:pPr indent="171450" algn="l">
            <a:lnSpc>
              <a:spcPct val="100000"/>
            </a:lnSpc>
            <a:spcAft>
              <a:spcPts val="0"/>
            </a:spcAft>
            <a:buNone/>
          </a:pPr>
          <a:r>
            <a:rPr lang="ru-RU" sz="1900" dirty="0"/>
            <a:t>говорение:</a:t>
          </a:r>
        </a:p>
      </dgm:t>
    </dgm:pt>
    <dgm:pt modelId="{B42E6AB1-97DA-44C4-BEFA-04568325DD21}" type="parTrans" cxnId="{782E0203-5CBF-418B-8E48-26F8715AFAC0}">
      <dgm:prSet/>
      <dgm:spPr/>
      <dgm:t>
        <a:bodyPr/>
        <a:lstStyle/>
        <a:p>
          <a:endParaRPr lang="ru-RU"/>
        </a:p>
      </dgm:t>
    </dgm:pt>
    <dgm:pt modelId="{546428FE-F20F-484F-BAE0-0106BBA1A5F8}" type="sibTrans" cxnId="{782E0203-5CBF-418B-8E48-26F8715AFAC0}">
      <dgm:prSet/>
      <dgm:spPr/>
      <dgm:t>
        <a:bodyPr/>
        <a:lstStyle/>
        <a:p>
          <a:endParaRPr lang="ru-RU"/>
        </a:p>
      </dgm:t>
    </dgm:pt>
    <dgm:pt modelId="{F63AE918-D3FD-4B2C-B732-F2E4F437C23D}">
      <dgm:prSet custT="1"/>
      <dgm:spPr/>
      <dgm:t>
        <a:bodyPr/>
        <a:lstStyle/>
        <a:p>
          <a:pPr indent="171450" algn="l">
            <a:lnSpc>
              <a:spcPct val="100000"/>
            </a:lnSpc>
            <a:spcAft>
              <a:spcPts val="0"/>
            </a:spcAft>
            <a:buNone/>
          </a:pPr>
          <a:r>
            <a:rPr lang="ru-RU" sz="1900" dirty="0"/>
            <a:t>чтение:</a:t>
          </a:r>
        </a:p>
      </dgm:t>
    </dgm:pt>
    <dgm:pt modelId="{3D3E2E85-BD9B-4BA5-B23A-906E0C011DFD}" type="parTrans" cxnId="{9D4F071A-E7DB-4A9B-9897-86AD9ADD9455}">
      <dgm:prSet/>
      <dgm:spPr/>
      <dgm:t>
        <a:bodyPr/>
        <a:lstStyle/>
        <a:p>
          <a:endParaRPr lang="ru-RU"/>
        </a:p>
      </dgm:t>
    </dgm:pt>
    <dgm:pt modelId="{5C17078F-AB13-4588-9F6A-F7DF5FA83EB7}" type="sibTrans" cxnId="{9D4F071A-E7DB-4A9B-9897-86AD9ADD9455}">
      <dgm:prSet/>
      <dgm:spPr/>
      <dgm:t>
        <a:bodyPr/>
        <a:lstStyle/>
        <a:p>
          <a:endParaRPr lang="ru-RU"/>
        </a:p>
      </dgm:t>
    </dgm:pt>
    <dgm:pt modelId="{817E9702-4B5D-478B-9BC3-14569E5D3BD5}">
      <dgm:prSet custT="1"/>
      <dgm:spPr/>
      <dgm:t>
        <a:bodyPr/>
        <a:lstStyle/>
        <a:p>
          <a:pPr indent="171450" algn="l">
            <a:lnSpc>
              <a:spcPct val="100000"/>
            </a:lnSpc>
            <a:spcAft>
              <a:spcPts val="0"/>
            </a:spcAft>
            <a:buNone/>
          </a:pPr>
          <a:r>
            <a:rPr lang="ru-RU" sz="1900" dirty="0"/>
            <a:t>письмо: использовать словари и различные справочные материалы, включая ресурсы сети Интернет</a:t>
          </a:r>
        </a:p>
      </dgm:t>
    </dgm:pt>
    <dgm:pt modelId="{E0B8C933-0E50-414E-A814-20BC661351C8}" type="parTrans" cxnId="{3F5C26EE-D2DD-4D98-917D-CDDA5C0465EB}">
      <dgm:prSet/>
      <dgm:spPr/>
      <dgm:t>
        <a:bodyPr/>
        <a:lstStyle/>
        <a:p>
          <a:endParaRPr lang="ru-RU"/>
        </a:p>
      </dgm:t>
    </dgm:pt>
    <dgm:pt modelId="{FE9BF457-7C44-4BF1-B608-F6F0F6E7596B}" type="sibTrans" cxnId="{3F5C26EE-D2DD-4D98-917D-CDDA5C0465EB}">
      <dgm:prSet/>
      <dgm:spPr/>
      <dgm:t>
        <a:bodyPr/>
        <a:lstStyle/>
        <a:p>
          <a:endParaRPr lang="ru-RU"/>
        </a:p>
      </dgm:t>
    </dgm:pt>
    <dgm:pt modelId="{0CED9590-EF33-4DB6-9F9F-99E371AC14BA}">
      <dgm:prSet/>
      <dgm:spPr/>
      <dgm:t>
        <a:bodyPr/>
        <a:lstStyle/>
        <a:p>
          <a:pPr indent="0" algn="l">
            <a:lnSpc>
              <a:spcPct val="90000"/>
            </a:lnSpc>
            <a:spcAft>
              <a:spcPct val="20000"/>
            </a:spcAft>
          </a:pPr>
          <a:endParaRPr lang="ru-RU" sz="1800" dirty="0"/>
        </a:p>
      </dgm:t>
    </dgm:pt>
    <dgm:pt modelId="{F7317200-278E-460E-96C2-84A0C051ADD8}" type="parTrans" cxnId="{CDFBCB32-0675-4705-90EC-0ECE71A21811}">
      <dgm:prSet/>
      <dgm:spPr/>
      <dgm:t>
        <a:bodyPr/>
        <a:lstStyle/>
        <a:p>
          <a:endParaRPr lang="ru-RU"/>
        </a:p>
      </dgm:t>
    </dgm:pt>
    <dgm:pt modelId="{44A2E3B4-0F59-45A2-9D04-DCE168121926}" type="sibTrans" cxnId="{CDFBCB32-0675-4705-90EC-0ECE71A21811}">
      <dgm:prSet/>
      <dgm:spPr/>
      <dgm:t>
        <a:bodyPr/>
        <a:lstStyle/>
        <a:p>
          <a:endParaRPr lang="ru-RU"/>
        </a:p>
      </dgm:t>
    </dgm:pt>
    <dgm:pt modelId="{0187D2B0-5315-468F-9FCE-FBFE5C247CB3}">
      <dgm:prSet custT="1"/>
      <dgm:spPr/>
      <dgm:t>
        <a:bodyPr/>
        <a:lstStyle/>
        <a:p>
          <a:pPr marL="0" indent="171450">
            <a:lnSpc>
              <a:spcPct val="100000"/>
            </a:lnSpc>
            <a:spcAft>
              <a:spcPts val="0"/>
            </a:spcAft>
            <a:buNone/>
          </a:pPr>
          <a:r>
            <a:rPr lang="ru-RU" sz="1800" dirty="0"/>
            <a:t>использовать ИКТ для выполнения несложных заданий на иностранном языке</a:t>
          </a:r>
        </a:p>
      </dgm:t>
    </dgm:pt>
    <dgm:pt modelId="{B07D2737-86E7-4284-8CAA-A131A7EFAE3B}" type="parTrans" cxnId="{C0CFE34C-0306-4697-AF48-D7536C8DFC09}">
      <dgm:prSet/>
      <dgm:spPr/>
      <dgm:t>
        <a:bodyPr/>
        <a:lstStyle/>
        <a:p>
          <a:endParaRPr lang="ru-RU"/>
        </a:p>
      </dgm:t>
    </dgm:pt>
    <dgm:pt modelId="{A31B67D9-1108-4354-9836-1D8B7DDA22EA}" type="sibTrans" cxnId="{C0CFE34C-0306-4697-AF48-D7536C8DFC09}">
      <dgm:prSet/>
      <dgm:spPr/>
      <dgm:t>
        <a:bodyPr/>
        <a:lstStyle/>
        <a:p>
          <a:endParaRPr lang="ru-RU"/>
        </a:p>
      </dgm:t>
    </dgm:pt>
    <dgm:pt modelId="{D321AE92-5CCB-4393-9360-837B2689D223}">
      <dgm:prSet/>
      <dgm:spPr/>
      <dgm:t>
        <a:bodyPr/>
        <a:lstStyle/>
        <a:p>
          <a:pPr marL="171450" indent="0">
            <a:lnSpc>
              <a:spcPct val="90000"/>
            </a:lnSpc>
            <a:spcAft>
              <a:spcPct val="20000"/>
            </a:spcAft>
          </a:pPr>
          <a:endParaRPr lang="ru-RU" sz="1600" dirty="0"/>
        </a:p>
      </dgm:t>
    </dgm:pt>
    <dgm:pt modelId="{4DFCAB1C-4427-4CAA-88D2-1813E3314F23}" type="parTrans" cxnId="{FA9B6912-6687-40CE-835B-40B798BFADD2}">
      <dgm:prSet/>
      <dgm:spPr/>
      <dgm:t>
        <a:bodyPr/>
        <a:lstStyle/>
        <a:p>
          <a:endParaRPr lang="ru-RU"/>
        </a:p>
      </dgm:t>
    </dgm:pt>
    <dgm:pt modelId="{9CE5B3AB-359D-4C45-9CB3-30616FE878FC}" type="sibTrans" cxnId="{FA9B6912-6687-40CE-835B-40B798BFADD2}">
      <dgm:prSet/>
      <dgm:spPr/>
      <dgm:t>
        <a:bodyPr/>
        <a:lstStyle/>
        <a:p>
          <a:endParaRPr lang="ru-RU"/>
        </a:p>
      </dgm:t>
    </dgm:pt>
    <dgm:pt modelId="{6A93B763-9926-4D9E-8012-F6652B5C35D8}">
      <dgm:prSet custT="1"/>
      <dgm:spPr/>
      <dgm:t>
        <a:bodyPr/>
        <a:lstStyle/>
        <a:p>
          <a:pPr marL="0" indent="171450">
            <a:lnSpc>
              <a:spcPct val="100000"/>
            </a:lnSpc>
            <a:spcAft>
              <a:spcPts val="0"/>
            </a:spcAft>
            <a:buNone/>
          </a:pPr>
          <a:r>
            <a:rPr lang="ru-RU" sz="1800" dirty="0"/>
            <a:t>(выбирать источник для получения информации, оценивать необходимость и достаточность информации для решения поставленной задачи; использовать и самостоятельно создавать таблицы для представления информации; соблюдать правила информационной безопасности в ситуациях повседневной жизни и при работе в сети Интернет</a:t>
          </a:r>
          <a:r>
            <a:rPr lang="ru-RU" sz="1600" dirty="0"/>
            <a:t>)</a:t>
          </a:r>
        </a:p>
      </dgm:t>
    </dgm:pt>
    <dgm:pt modelId="{617F08D9-4857-4FAD-ACB0-4E937F52E2B0}" type="parTrans" cxnId="{E76FC9C3-5FE3-4F12-B588-8191CD380609}">
      <dgm:prSet/>
      <dgm:spPr/>
      <dgm:t>
        <a:bodyPr/>
        <a:lstStyle/>
        <a:p>
          <a:endParaRPr lang="ru-RU"/>
        </a:p>
      </dgm:t>
    </dgm:pt>
    <dgm:pt modelId="{8EFA791D-0318-4FE9-AAC8-DCD875CD3ECE}" type="sibTrans" cxnId="{E76FC9C3-5FE3-4F12-B588-8191CD380609}">
      <dgm:prSet/>
      <dgm:spPr/>
      <dgm:t>
        <a:bodyPr/>
        <a:lstStyle/>
        <a:p>
          <a:endParaRPr lang="ru-RU"/>
        </a:p>
      </dgm:t>
    </dgm:pt>
    <dgm:pt modelId="{61471FC5-209F-4B41-900F-388D1373F147}" type="pres">
      <dgm:prSet presAssocID="{D66DDD77-F154-46E4-84A1-D7D430B20B65}" presName="linear" presStyleCnt="0">
        <dgm:presLayoutVars>
          <dgm:animLvl val="lvl"/>
          <dgm:resizeHandles val="exact"/>
        </dgm:presLayoutVars>
      </dgm:prSet>
      <dgm:spPr/>
    </dgm:pt>
    <dgm:pt modelId="{8C8FA0AF-F90C-4901-B4EA-B96B8EA5E1A6}" type="pres">
      <dgm:prSet presAssocID="{666764B4-2767-43E6-99B4-3ADA416064E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71FC4BD-B6D9-42F1-9F08-67AC937C74CE}" type="pres">
      <dgm:prSet presAssocID="{666764B4-2767-43E6-99B4-3ADA416064EF}" presName="childText" presStyleLbl="revTx" presStyleIdx="0" presStyleCnt="2">
        <dgm:presLayoutVars>
          <dgm:bulletEnabled val="1"/>
        </dgm:presLayoutVars>
      </dgm:prSet>
      <dgm:spPr/>
    </dgm:pt>
    <dgm:pt modelId="{7F65676C-B63B-4002-9C78-5E115A15567D}" type="pres">
      <dgm:prSet presAssocID="{42CA6915-AA1A-4EB4-B4E0-7A6EF97FEA2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6E2EDB5-55D8-4C1B-8787-F5BBA57B98EA}" type="pres">
      <dgm:prSet presAssocID="{42CA6915-AA1A-4EB4-B4E0-7A6EF97FEA2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81728202-F923-40FE-8F3F-68B500B44798}" type="presOf" srcId="{F63AE918-D3FD-4B2C-B732-F2E4F437C23D}" destId="{471FC4BD-B6D9-42F1-9F08-67AC937C74CE}" srcOrd="0" destOrd="3" presId="urn:microsoft.com/office/officeart/2005/8/layout/vList2"/>
    <dgm:cxn modelId="{24209602-AB38-470D-BA5D-2C9984470639}" type="presOf" srcId="{0CED9590-EF33-4DB6-9F9F-99E371AC14BA}" destId="{471FC4BD-B6D9-42F1-9F08-67AC937C74CE}" srcOrd="0" destOrd="5" presId="urn:microsoft.com/office/officeart/2005/8/layout/vList2"/>
    <dgm:cxn modelId="{782E0203-5CBF-418B-8E48-26F8715AFAC0}" srcId="{666764B4-2767-43E6-99B4-3ADA416064EF}" destId="{42EB68F2-5BFB-42D0-BC5B-192F5A965817}" srcOrd="2" destOrd="0" parTransId="{B42E6AB1-97DA-44C4-BEFA-04568325DD21}" sibTransId="{546428FE-F20F-484F-BAE0-0106BBA1A5F8}"/>
    <dgm:cxn modelId="{FA9B6912-6687-40CE-835B-40B798BFADD2}" srcId="{42CA6915-AA1A-4EB4-B4E0-7A6EF97FEA23}" destId="{D321AE92-5CCB-4393-9360-837B2689D223}" srcOrd="3" destOrd="0" parTransId="{4DFCAB1C-4427-4CAA-88D2-1813E3314F23}" sibTransId="{9CE5B3AB-359D-4C45-9CB3-30616FE878FC}"/>
    <dgm:cxn modelId="{9D4F071A-E7DB-4A9B-9897-86AD9ADD9455}" srcId="{666764B4-2767-43E6-99B4-3ADA416064EF}" destId="{F63AE918-D3FD-4B2C-B732-F2E4F437C23D}" srcOrd="3" destOrd="0" parTransId="{3D3E2E85-BD9B-4BA5-B23A-906E0C011DFD}" sibTransId="{5C17078F-AB13-4588-9F6A-F7DF5FA83EB7}"/>
    <dgm:cxn modelId="{50D2B71D-6B16-4AC4-80DC-FCB7E5A5ED15}" type="presOf" srcId="{B9BC6580-521F-41F1-A4A9-34A6FE872356}" destId="{471FC4BD-B6D9-42F1-9F08-67AC937C74CE}" srcOrd="0" destOrd="1" presId="urn:microsoft.com/office/officeart/2005/8/layout/vList2"/>
    <dgm:cxn modelId="{9788F127-6F3E-429A-96DA-BB8A86ED7606}" type="presOf" srcId="{9B6176AA-ED34-442A-8A41-8C8A5007D4A5}" destId="{471FC4BD-B6D9-42F1-9F08-67AC937C74CE}" srcOrd="0" destOrd="0" presId="urn:microsoft.com/office/officeart/2005/8/layout/vList2"/>
    <dgm:cxn modelId="{CDFBCB32-0675-4705-90EC-0ECE71A21811}" srcId="{666764B4-2767-43E6-99B4-3ADA416064EF}" destId="{0CED9590-EF33-4DB6-9F9F-99E371AC14BA}" srcOrd="5" destOrd="0" parTransId="{F7317200-278E-460E-96C2-84A0C051ADD8}" sibTransId="{44A2E3B4-0F59-45A2-9D04-DCE168121926}"/>
    <dgm:cxn modelId="{06C4B13A-42AD-4791-B470-E6168AC9DA96}" type="presOf" srcId="{D66DDD77-F154-46E4-84A1-D7D430B20B65}" destId="{61471FC5-209F-4B41-900F-388D1373F147}" srcOrd="0" destOrd="0" presId="urn:microsoft.com/office/officeart/2005/8/layout/vList2"/>
    <dgm:cxn modelId="{041CE45F-ECA8-48CC-9B26-1681A65244FC}" type="presOf" srcId="{0187D2B0-5315-468F-9FCE-FBFE5C247CB3}" destId="{E6E2EDB5-55D8-4C1B-8787-F5BBA57B98EA}" srcOrd="0" destOrd="1" presId="urn:microsoft.com/office/officeart/2005/8/layout/vList2"/>
    <dgm:cxn modelId="{31268247-2D35-45FA-981D-5382F812214A}" type="presOf" srcId="{42CA6915-AA1A-4EB4-B4E0-7A6EF97FEA23}" destId="{7F65676C-B63B-4002-9C78-5E115A15567D}" srcOrd="0" destOrd="0" presId="urn:microsoft.com/office/officeart/2005/8/layout/vList2"/>
    <dgm:cxn modelId="{C0CFE34C-0306-4697-AF48-D7536C8DFC09}" srcId="{42CA6915-AA1A-4EB4-B4E0-7A6EF97FEA23}" destId="{0187D2B0-5315-468F-9FCE-FBFE5C247CB3}" srcOrd="1" destOrd="0" parTransId="{B07D2737-86E7-4284-8CAA-A131A7EFAE3B}" sibTransId="{A31B67D9-1108-4354-9836-1D8B7DDA22EA}"/>
    <dgm:cxn modelId="{60178872-2290-4105-A883-434D04C2B593}" srcId="{666764B4-2767-43E6-99B4-3ADA416064EF}" destId="{B9BC6580-521F-41F1-A4A9-34A6FE872356}" srcOrd="1" destOrd="0" parTransId="{FDABD54D-CFC0-4829-BB2F-DEFE2470A350}" sibTransId="{911DBA30-55CB-4E0F-8CF7-4EFBE71870A6}"/>
    <dgm:cxn modelId="{EA349956-F19A-4E7C-975C-3BE516E578A3}" srcId="{D66DDD77-F154-46E4-84A1-D7D430B20B65}" destId="{666764B4-2767-43E6-99B4-3ADA416064EF}" srcOrd="0" destOrd="0" parTransId="{ACF54D88-B521-48E2-AABD-2EC54DC05BCC}" sibTransId="{5225F685-EA6B-4CB6-804C-FD3ECF0AB275}"/>
    <dgm:cxn modelId="{3785FB85-08EF-4159-8882-F702A0E77144}" type="presOf" srcId="{6A93B763-9926-4D9E-8012-F6652B5C35D8}" destId="{E6E2EDB5-55D8-4C1B-8787-F5BBA57B98EA}" srcOrd="0" destOrd="2" presId="urn:microsoft.com/office/officeart/2005/8/layout/vList2"/>
    <dgm:cxn modelId="{9AA55EAB-EB07-43EE-98FB-D04900E3A9BC}" type="presOf" srcId="{D321AE92-5CCB-4393-9360-837B2689D223}" destId="{E6E2EDB5-55D8-4C1B-8787-F5BBA57B98EA}" srcOrd="0" destOrd="3" presId="urn:microsoft.com/office/officeart/2005/8/layout/vList2"/>
    <dgm:cxn modelId="{EC15BAAD-A92F-436A-B9D2-AD4B94DB788C}" type="presOf" srcId="{817E9702-4B5D-478B-9BC3-14569E5D3BD5}" destId="{471FC4BD-B6D9-42F1-9F08-67AC937C74CE}" srcOrd="0" destOrd="4" presId="urn:microsoft.com/office/officeart/2005/8/layout/vList2"/>
    <dgm:cxn modelId="{8C3D71B9-1516-4C63-ABA6-F50DD1DD1B52}" srcId="{666764B4-2767-43E6-99B4-3ADA416064EF}" destId="{9B6176AA-ED34-442A-8A41-8C8A5007D4A5}" srcOrd="0" destOrd="0" parTransId="{472045EC-368D-4951-8BE4-1070A641673E}" sibTransId="{4AB9246D-B44D-437A-A437-3693148E60B9}"/>
    <dgm:cxn modelId="{E76FC9C3-5FE3-4F12-B588-8191CD380609}" srcId="{42CA6915-AA1A-4EB4-B4E0-7A6EF97FEA23}" destId="{6A93B763-9926-4D9E-8012-F6652B5C35D8}" srcOrd="2" destOrd="0" parTransId="{617F08D9-4857-4FAD-ACB0-4E937F52E2B0}" sibTransId="{8EFA791D-0318-4FE9-AAC8-DCD875CD3ECE}"/>
    <dgm:cxn modelId="{BB287EDE-DCF4-49F7-A98E-8B1A19751BE1}" srcId="{D66DDD77-F154-46E4-84A1-D7D430B20B65}" destId="{42CA6915-AA1A-4EB4-B4E0-7A6EF97FEA23}" srcOrd="1" destOrd="0" parTransId="{FF650992-3EE3-4DE5-A97F-A3F1ACA343CC}" sibTransId="{ADC48993-74F3-4036-AF0C-D347357B18D8}"/>
    <dgm:cxn modelId="{A4A91BE6-01C6-4F6A-8B4A-21294FDFD5B5}" srcId="{42CA6915-AA1A-4EB4-B4E0-7A6EF97FEA23}" destId="{EF1608D5-9769-47E0-A867-DF3C28192723}" srcOrd="0" destOrd="0" parTransId="{3D58B213-A5E6-4D1D-B737-E4FF058CF448}" sibTransId="{49A940F6-0E70-4B50-90B7-00F238DA9E2C}"/>
    <dgm:cxn modelId="{3F5C26EE-D2DD-4D98-917D-CDDA5C0465EB}" srcId="{666764B4-2767-43E6-99B4-3ADA416064EF}" destId="{817E9702-4B5D-478B-9BC3-14569E5D3BD5}" srcOrd="4" destOrd="0" parTransId="{E0B8C933-0E50-414E-A814-20BC661351C8}" sibTransId="{FE9BF457-7C44-4BF1-B608-F6F0F6E7596B}"/>
    <dgm:cxn modelId="{9C4CF5F3-63B4-443B-BCAD-6BE9BD5EB71D}" type="presOf" srcId="{666764B4-2767-43E6-99B4-3ADA416064EF}" destId="{8C8FA0AF-F90C-4901-B4EA-B96B8EA5E1A6}" srcOrd="0" destOrd="0" presId="urn:microsoft.com/office/officeart/2005/8/layout/vList2"/>
    <dgm:cxn modelId="{96C46BFE-01E9-4959-A95B-AF361D49C396}" type="presOf" srcId="{EF1608D5-9769-47E0-A867-DF3C28192723}" destId="{E6E2EDB5-55D8-4C1B-8787-F5BBA57B98EA}" srcOrd="0" destOrd="0" presId="urn:microsoft.com/office/officeart/2005/8/layout/vList2"/>
    <dgm:cxn modelId="{02D252FE-0CEF-49F6-B22C-AF51CF798977}" type="presOf" srcId="{42EB68F2-5BFB-42D0-BC5B-192F5A965817}" destId="{471FC4BD-B6D9-42F1-9F08-67AC937C74CE}" srcOrd="0" destOrd="2" presId="urn:microsoft.com/office/officeart/2005/8/layout/vList2"/>
    <dgm:cxn modelId="{9B1A6D33-6C4C-4ED6-A1A5-4A53605E2E8F}" type="presParOf" srcId="{61471FC5-209F-4B41-900F-388D1373F147}" destId="{8C8FA0AF-F90C-4901-B4EA-B96B8EA5E1A6}" srcOrd="0" destOrd="0" presId="urn:microsoft.com/office/officeart/2005/8/layout/vList2"/>
    <dgm:cxn modelId="{5E92CB43-C364-4C27-9893-ED23CAED3F25}" type="presParOf" srcId="{61471FC5-209F-4B41-900F-388D1373F147}" destId="{471FC4BD-B6D9-42F1-9F08-67AC937C74CE}" srcOrd="1" destOrd="0" presId="urn:microsoft.com/office/officeart/2005/8/layout/vList2"/>
    <dgm:cxn modelId="{5A428168-D20E-4371-B299-02FD9D36FDF3}" type="presParOf" srcId="{61471FC5-209F-4B41-900F-388D1373F147}" destId="{7F65676C-B63B-4002-9C78-5E115A15567D}" srcOrd="2" destOrd="0" presId="urn:microsoft.com/office/officeart/2005/8/layout/vList2"/>
    <dgm:cxn modelId="{1E23B738-10BB-4FE7-BB2C-49D18BE5F26F}" type="presParOf" srcId="{61471FC5-209F-4B41-900F-388D1373F147}" destId="{E6E2EDB5-55D8-4C1B-8787-F5BBA57B98E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236A720-6405-415E-9666-FE2B15DEF9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1D4597-F04D-4950-83E3-7BD08A10B82C}">
      <dgm:prSet phldrT="[Текст]"/>
      <dgm:spPr/>
      <dgm:t>
        <a:bodyPr/>
        <a:lstStyle/>
        <a:p>
          <a:r>
            <a:rPr lang="ru-RU" dirty="0"/>
            <a:t>Математика</a:t>
          </a:r>
        </a:p>
      </dgm:t>
    </dgm:pt>
    <dgm:pt modelId="{2D1FB4E5-3700-4B71-9335-7E0D1F130CBE}" type="parTrans" cxnId="{E58D52B6-AE56-48F2-A131-768B7C3E9275}">
      <dgm:prSet/>
      <dgm:spPr/>
      <dgm:t>
        <a:bodyPr/>
        <a:lstStyle/>
        <a:p>
          <a:endParaRPr lang="ru-RU"/>
        </a:p>
      </dgm:t>
    </dgm:pt>
    <dgm:pt modelId="{65FE9B9C-FD5C-442F-936D-D13C037FA7F7}" type="sibTrans" cxnId="{E58D52B6-AE56-48F2-A131-768B7C3E9275}">
      <dgm:prSet/>
      <dgm:spPr/>
      <dgm:t>
        <a:bodyPr/>
        <a:lstStyle/>
        <a:p>
          <a:endParaRPr lang="ru-RU"/>
        </a:p>
      </dgm:t>
    </dgm:pt>
    <dgm:pt modelId="{7027C288-526E-4B3F-8CCF-2253F61829B4}">
      <dgm:prSet phldrT="[Текст]"/>
      <dgm:spPr/>
      <dgm:t>
        <a:bodyPr/>
        <a:lstStyle/>
        <a:p>
          <a:pPr indent="228600">
            <a:lnSpc>
              <a:spcPct val="100000"/>
            </a:lnSpc>
            <a:spcAft>
              <a:spcPts val="0"/>
            </a:spcAft>
            <a:buNone/>
          </a:pPr>
          <a:r>
            <a:rPr lang="ru-RU" dirty="0">
              <a:latin typeface="Arial" panose="020B0604020202020204" pitchFamily="34" charset="0"/>
            </a:rPr>
            <a:t>7) использование начальных математических знаний при решении учебных и практических задач и в повседневных ситуациях для описания и объяснения окружающих предметов, процессов и явлений, оценки их количественных и пространственных отношений, в том числе в сфере личных и семейных финансов</a:t>
          </a:r>
          <a:endParaRPr lang="ru-RU" dirty="0"/>
        </a:p>
      </dgm:t>
    </dgm:pt>
    <dgm:pt modelId="{0D03B6FF-FEC5-4E26-BA04-289A3956A8F0}" type="parTrans" cxnId="{A49E8C18-0183-429E-8BCB-E256D3F098AC}">
      <dgm:prSet/>
      <dgm:spPr/>
      <dgm:t>
        <a:bodyPr/>
        <a:lstStyle/>
        <a:p>
          <a:endParaRPr lang="ru-RU"/>
        </a:p>
      </dgm:t>
    </dgm:pt>
    <dgm:pt modelId="{2B72753A-399E-493B-89CF-D5375E44A1A8}" type="sibTrans" cxnId="{A49E8C18-0183-429E-8BCB-E256D3F098AC}">
      <dgm:prSet/>
      <dgm:spPr/>
      <dgm:t>
        <a:bodyPr/>
        <a:lstStyle/>
        <a:p>
          <a:endParaRPr lang="ru-RU"/>
        </a:p>
      </dgm:t>
    </dgm:pt>
    <dgm:pt modelId="{C476DE3F-C4CD-4983-9BCD-1816E108676C}">
      <dgm:prSet phldrT="[Текст]"/>
      <dgm:spPr/>
      <dgm:t>
        <a:bodyPr/>
        <a:lstStyle/>
        <a:p>
          <a:r>
            <a:rPr lang="ru-RU" dirty="0"/>
            <a:t>Окружающий мир</a:t>
          </a:r>
        </a:p>
      </dgm:t>
    </dgm:pt>
    <dgm:pt modelId="{7BBF0BB5-97E0-4D30-8AB5-14639FDE659E}" type="parTrans" cxnId="{2F1A6EAA-831F-4F17-A456-09577F9A28A1}">
      <dgm:prSet/>
      <dgm:spPr/>
      <dgm:t>
        <a:bodyPr/>
        <a:lstStyle/>
        <a:p>
          <a:endParaRPr lang="ru-RU"/>
        </a:p>
      </dgm:t>
    </dgm:pt>
    <dgm:pt modelId="{08F89355-3696-4D81-99AE-2CE5D2132E9E}" type="sibTrans" cxnId="{2F1A6EAA-831F-4F17-A456-09577F9A28A1}">
      <dgm:prSet/>
      <dgm:spPr/>
      <dgm:t>
        <a:bodyPr/>
        <a:lstStyle/>
        <a:p>
          <a:endParaRPr lang="ru-RU"/>
        </a:p>
      </dgm:t>
    </dgm:pt>
    <dgm:pt modelId="{BBE254DE-0801-404A-9714-3C2A25685914}">
      <dgm:prSet phldrT="[Текст]"/>
      <dgm:spPr/>
      <dgm:t>
        <a:bodyPr/>
        <a:lstStyle/>
        <a:p>
          <a:pPr indent="228600">
            <a:lnSpc>
              <a:spcPct val="100000"/>
            </a:lnSpc>
            <a:spcAft>
              <a:spcPts val="0"/>
            </a:spcAft>
            <a:buNone/>
          </a:pPr>
          <a:r>
            <a:rPr lang="ru-RU" dirty="0"/>
            <a:t>7) приобретение базовых умений … безопасного использования электронных ресурсов Организации и сети Интернет, получения информации из источников в современной информационной среде;</a:t>
          </a:r>
        </a:p>
      </dgm:t>
    </dgm:pt>
    <dgm:pt modelId="{C9E61100-58DA-4DC5-AC09-B8EDB31D2670}" type="parTrans" cxnId="{0DC8531F-1178-4E50-B9DB-B24EE9BC5E44}">
      <dgm:prSet/>
      <dgm:spPr/>
      <dgm:t>
        <a:bodyPr/>
        <a:lstStyle/>
        <a:p>
          <a:endParaRPr lang="ru-RU"/>
        </a:p>
      </dgm:t>
    </dgm:pt>
    <dgm:pt modelId="{E111E583-36BD-4CE0-A7AE-5E485AC1C49B}" type="sibTrans" cxnId="{0DC8531F-1178-4E50-B9DB-B24EE9BC5E44}">
      <dgm:prSet/>
      <dgm:spPr/>
      <dgm:t>
        <a:bodyPr/>
        <a:lstStyle/>
        <a:p>
          <a:endParaRPr lang="ru-RU"/>
        </a:p>
      </dgm:t>
    </dgm:pt>
    <dgm:pt modelId="{2708F91F-09E7-43F0-A7DF-908B04DECE98}">
      <dgm:prSet/>
      <dgm:spPr/>
      <dgm:t>
        <a:bodyPr/>
        <a:lstStyle/>
        <a:p>
          <a:pPr indent="228600">
            <a:lnSpc>
              <a:spcPct val="100000"/>
            </a:lnSpc>
            <a:spcAft>
              <a:spcPts val="0"/>
            </a:spcAft>
            <a:buNone/>
          </a:pPr>
          <a:r>
            <a:rPr lang="ru-RU" dirty="0"/>
            <a:t>8) приобретение опыта проведения …опытов по исследованию природных объектов и явлений с использованием простейшего лабораторного оборудования и измерительных приборов …;</a:t>
          </a:r>
        </a:p>
      </dgm:t>
    </dgm:pt>
    <dgm:pt modelId="{386B7423-34DB-4C95-AF1E-2C5A26595DFC}" type="parTrans" cxnId="{AB74E9A1-5A4E-4C28-95A7-7B99DADEA8AD}">
      <dgm:prSet/>
      <dgm:spPr/>
      <dgm:t>
        <a:bodyPr/>
        <a:lstStyle/>
        <a:p>
          <a:endParaRPr lang="ru-RU"/>
        </a:p>
      </dgm:t>
    </dgm:pt>
    <dgm:pt modelId="{F114C7A5-8FA8-45B4-9CB7-A580AC80355A}" type="sibTrans" cxnId="{AB74E9A1-5A4E-4C28-95A7-7B99DADEA8AD}">
      <dgm:prSet/>
      <dgm:spPr/>
      <dgm:t>
        <a:bodyPr/>
        <a:lstStyle/>
        <a:p>
          <a:endParaRPr lang="ru-RU"/>
        </a:p>
      </dgm:t>
    </dgm:pt>
    <dgm:pt modelId="{3E5F7D2A-A0C6-4CCD-A660-8EBC87FD532F}">
      <dgm:prSet/>
      <dgm:spPr/>
      <dgm:t>
        <a:bodyPr/>
        <a:lstStyle/>
        <a:p>
          <a:pPr indent="228600">
            <a:lnSpc>
              <a:spcPct val="100000"/>
            </a:lnSpc>
            <a:spcAft>
              <a:spcPts val="0"/>
            </a:spcAft>
            <a:buNone/>
          </a:pPr>
          <a:r>
            <a:rPr lang="ru-RU" dirty="0"/>
            <a:t>9) формирование …в том числе знаний о небезопасности разглашения личной и финансовой информации при общении с людьми вне семьи, в сети Интернет и опыта соблюдения правил безопасного поведения при использовании личных финансов</a:t>
          </a:r>
        </a:p>
      </dgm:t>
    </dgm:pt>
    <dgm:pt modelId="{02B4CA2A-7ACB-4C6E-A809-50C331324C0C}" type="parTrans" cxnId="{DBBC4463-16CF-4CD7-A0FF-B862D37938B8}">
      <dgm:prSet/>
      <dgm:spPr/>
      <dgm:t>
        <a:bodyPr/>
        <a:lstStyle/>
        <a:p>
          <a:endParaRPr lang="ru-RU"/>
        </a:p>
      </dgm:t>
    </dgm:pt>
    <dgm:pt modelId="{064F0F45-6419-4FAC-994F-DA10FFC5A2AC}" type="sibTrans" cxnId="{DBBC4463-16CF-4CD7-A0FF-B862D37938B8}">
      <dgm:prSet/>
      <dgm:spPr/>
      <dgm:t>
        <a:bodyPr/>
        <a:lstStyle/>
        <a:p>
          <a:endParaRPr lang="ru-RU"/>
        </a:p>
      </dgm:t>
    </dgm:pt>
    <dgm:pt modelId="{C22E736F-3D54-4737-B3C2-EA56D8042B5F}" type="pres">
      <dgm:prSet presAssocID="{C236A720-6405-415E-9666-FE2B15DEF9F2}" presName="linear" presStyleCnt="0">
        <dgm:presLayoutVars>
          <dgm:animLvl val="lvl"/>
          <dgm:resizeHandles val="exact"/>
        </dgm:presLayoutVars>
      </dgm:prSet>
      <dgm:spPr/>
    </dgm:pt>
    <dgm:pt modelId="{E16DA9FA-5FD6-48D7-A55D-ABD87D447176}" type="pres">
      <dgm:prSet presAssocID="{9F1D4597-F04D-4950-83E3-7BD08A10B82C}" presName="parentText" presStyleLbl="node1" presStyleIdx="0" presStyleCnt="2" custLinFactNeighborX="-15446" custLinFactNeighborY="507">
        <dgm:presLayoutVars>
          <dgm:chMax val="0"/>
          <dgm:bulletEnabled val="1"/>
        </dgm:presLayoutVars>
      </dgm:prSet>
      <dgm:spPr/>
    </dgm:pt>
    <dgm:pt modelId="{16DE1CE6-84E4-4BBE-9A25-9909236B151E}" type="pres">
      <dgm:prSet presAssocID="{9F1D4597-F04D-4950-83E3-7BD08A10B82C}" presName="childText" presStyleLbl="revTx" presStyleIdx="0" presStyleCnt="2">
        <dgm:presLayoutVars>
          <dgm:bulletEnabled val="1"/>
        </dgm:presLayoutVars>
      </dgm:prSet>
      <dgm:spPr/>
    </dgm:pt>
    <dgm:pt modelId="{1523D135-DE6C-42BF-A794-A7E7D62DCDC2}" type="pres">
      <dgm:prSet presAssocID="{C476DE3F-C4CD-4983-9BCD-1816E108676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98AA9C7-89AF-4F87-9B93-FA2241FCF1B0}" type="pres">
      <dgm:prSet presAssocID="{C476DE3F-C4CD-4983-9BCD-1816E108676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49E8C18-0183-429E-8BCB-E256D3F098AC}" srcId="{9F1D4597-F04D-4950-83E3-7BD08A10B82C}" destId="{7027C288-526E-4B3F-8CCF-2253F61829B4}" srcOrd="0" destOrd="0" parTransId="{0D03B6FF-FEC5-4E26-BA04-289A3956A8F0}" sibTransId="{2B72753A-399E-493B-89CF-D5375E44A1A8}"/>
    <dgm:cxn modelId="{0DC8531F-1178-4E50-B9DB-B24EE9BC5E44}" srcId="{C476DE3F-C4CD-4983-9BCD-1816E108676C}" destId="{BBE254DE-0801-404A-9714-3C2A25685914}" srcOrd="0" destOrd="0" parTransId="{C9E61100-58DA-4DC5-AC09-B8EDB31D2670}" sibTransId="{E111E583-36BD-4CE0-A7AE-5E485AC1C49B}"/>
    <dgm:cxn modelId="{1E63E525-610A-4B51-BC5A-B5F1787C541A}" type="presOf" srcId="{9F1D4597-F04D-4950-83E3-7BD08A10B82C}" destId="{E16DA9FA-5FD6-48D7-A55D-ABD87D447176}" srcOrd="0" destOrd="0" presId="urn:microsoft.com/office/officeart/2005/8/layout/vList2"/>
    <dgm:cxn modelId="{5602E526-A925-463D-B1FC-CDC868D6C9DA}" type="presOf" srcId="{7027C288-526E-4B3F-8CCF-2253F61829B4}" destId="{16DE1CE6-84E4-4BBE-9A25-9909236B151E}" srcOrd="0" destOrd="0" presId="urn:microsoft.com/office/officeart/2005/8/layout/vList2"/>
    <dgm:cxn modelId="{B7A7813E-FA59-4A04-9182-FAC2778292C3}" type="presOf" srcId="{2708F91F-09E7-43F0-A7DF-908B04DECE98}" destId="{598AA9C7-89AF-4F87-9B93-FA2241FCF1B0}" srcOrd="0" destOrd="1" presId="urn:microsoft.com/office/officeart/2005/8/layout/vList2"/>
    <dgm:cxn modelId="{98C81362-AE5E-42B0-907A-C89E6EE66AFF}" type="presOf" srcId="{C236A720-6405-415E-9666-FE2B15DEF9F2}" destId="{C22E736F-3D54-4737-B3C2-EA56D8042B5F}" srcOrd="0" destOrd="0" presId="urn:microsoft.com/office/officeart/2005/8/layout/vList2"/>
    <dgm:cxn modelId="{DBBC4463-16CF-4CD7-A0FF-B862D37938B8}" srcId="{C476DE3F-C4CD-4983-9BCD-1816E108676C}" destId="{3E5F7D2A-A0C6-4CCD-A660-8EBC87FD532F}" srcOrd="2" destOrd="0" parTransId="{02B4CA2A-7ACB-4C6E-A809-50C331324C0C}" sibTransId="{064F0F45-6419-4FAC-994F-DA10FFC5A2AC}"/>
    <dgm:cxn modelId="{FCD4AF51-5119-47B3-AAFD-C6DA6122E7EB}" type="presOf" srcId="{C476DE3F-C4CD-4983-9BCD-1816E108676C}" destId="{1523D135-DE6C-42BF-A794-A7E7D62DCDC2}" srcOrd="0" destOrd="0" presId="urn:microsoft.com/office/officeart/2005/8/layout/vList2"/>
    <dgm:cxn modelId="{AB74E9A1-5A4E-4C28-95A7-7B99DADEA8AD}" srcId="{C476DE3F-C4CD-4983-9BCD-1816E108676C}" destId="{2708F91F-09E7-43F0-A7DF-908B04DECE98}" srcOrd="1" destOrd="0" parTransId="{386B7423-34DB-4C95-AF1E-2C5A26595DFC}" sibTransId="{F114C7A5-8FA8-45B4-9CB7-A580AC80355A}"/>
    <dgm:cxn modelId="{B2D3E6A7-5A6B-4495-98F1-C4A2411392A0}" type="presOf" srcId="{BBE254DE-0801-404A-9714-3C2A25685914}" destId="{598AA9C7-89AF-4F87-9B93-FA2241FCF1B0}" srcOrd="0" destOrd="0" presId="urn:microsoft.com/office/officeart/2005/8/layout/vList2"/>
    <dgm:cxn modelId="{2F1A6EAA-831F-4F17-A456-09577F9A28A1}" srcId="{C236A720-6405-415E-9666-FE2B15DEF9F2}" destId="{C476DE3F-C4CD-4983-9BCD-1816E108676C}" srcOrd="1" destOrd="0" parTransId="{7BBF0BB5-97E0-4D30-8AB5-14639FDE659E}" sibTransId="{08F89355-3696-4D81-99AE-2CE5D2132E9E}"/>
    <dgm:cxn modelId="{E58D52B6-AE56-48F2-A131-768B7C3E9275}" srcId="{C236A720-6405-415E-9666-FE2B15DEF9F2}" destId="{9F1D4597-F04D-4950-83E3-7BD08A10B82C}" srcOrd="0" destOrd="0" parTransId="{2D1FB4E5-3700-4B71-9335-7E0D1F130CBE}" sibTransId="{65FE9B9C-FD5C-442F-936D-D13C037FA7F7}"/>
    <dgm:cxn modelId="{C1EB57C9-F289-4CB8-95DF-06C3B0873267}" type="presOf" srcId="{3E5F7D2A-A0C6-4CCD-A660-8EBC87FD532F}" destId="{598AA9C7-89AF-4F87-9B93-FA2241FCF1B0}" srcOrd="0" destOrd="2" presId="urn:microsoft.com/office/officeart/2005/8/layout/vList2"/>
    <dgm:cxn modelId="{374CC765-CF7E-46C5-AE71-587DBDAD2F5B}" type="presParOf" srcId="{C22E736F-3D54-4737-B3C2-EA56D8042B5F}" destId="{E16DA9FA-5FD6-48D7-A55D-ABD87D447176}" srcOrd="0" destOrd="0" presId="urn:microsoft.com/office/officeart/2005/8/layout/vList2"/>
    <dgm:cxn modelId="{FBCFCBF3-ACD4-4B7D-8D86-819BC1253F90}" type="presParOf" srcId="{C22E736F-3D54-4737-B3C2-EA56D8042B5F}" destId="{16DE1CE6-84E4-4BBE-9A25-9909236B151E}" srcOrd="1" destOrd="0" presId="urn:microsoft.com/office/officeart/2005/8/layout/vList2"/>
    <dgm:cxn modelId="{5C83A98B-8CD0-4FCC-A2AE-0DE86449E949}" type="presParOf" srcId="{C22E736F-3D54-4737-B3C2-EA56D8042B5F}" destId="{1523D135-DE6C-42BF-A794-A7E7D62DCDC2}" srcOrd="2" destOrd="0" presId="urn:microsoft.com/office/officeart/2005/8/layout/vList2"/>
    <dgm:cxn modelId="{89EB1405-BEC3-4B34-9497-E998B8905044}" type="presParOf" srcId="{C22E736F-3D54-4737-B3C2-EA56D8042B5F}" destId="{598AA9C7-89AF-4F87-9B93-FA2241FCF1B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221A739-C450-4D88-9C11-6E371F6A636F}" type="doc">
      <dgm:prSet loTypeId="urn:microsoft.com/office/officeart/2005/8/layout/vList2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D06C18F4-BDC1-458F-BC46-3784B469B329}">
      <dgm:prSet phldrT="[Текст]" custT="1"/>
      <dgm:spPr/>
      <dgm:t>
        <a:bodyPr/>
        <a:lstStyle/>
        <a:p>
          <a:r>
            <a:rPr lang="ru-RU" sz="2300" b="1" dirty="0"/>
            <a:t>Технология</a:t>
          </a:r>
        </a:p>
      </dgm:t>
    </dgm:pt>
    <dgm:pt modelId="{0D8FE413-46BD-4026-B6A4-909A477D89B5}" type="parTrans" cxnId="{52BE99AC-97B0-4845-BC03-54C70F9FE442}">
      <dgm:prSet/>
      <dgm:spPr/>
      <dgm:t>
        <a:bodyPr/>
        <a:lstStyle/>
        <a:p>
          <a:endParaRPr lang="ru-RU"/>
        </a:p>
      </dgm:t>
    </dgm:pt>
    <dgm:pt modelId="{240B98E9-E786-49FC-B428-D7428EBF582D}" type="sibTrans" cxnId="{52BE99AC-97B0-4845-BC03-54C70F9FE442}">
      <dgm:prSet/>
      <dgm:spPr/>
      <dgm:t>
        <a:bodyPr/>
        <a:lstStyle/>
        <a:p>
          <a:endParaRPr lang="ru-RU"/>
        </a:p>
      </dgm:t>
    </dgm:pt>
    <dgm:pt modelId="{270864A5-272E-4EA0-B0BF-FBB30E1D1674}">
      <dgm:prSet phldrT="[Текст]" custT="1"/>
      <dgm:spPr/>
      <dgm:t>
        <a:bodyPr/>
        <a:lstStyle/>
        <a:p>
          <a:pPr indent="57150">
            <a:lnSpc>
              <a:spcPct val="100000"/>
            </a:lnSpc>
            <a:spcAft>
              <a:spcPts val="0"/>
            </a:spcAft>
            <a:buNone/>
          </a:pPr>
          <a:r>
            <a:rPr lang="ru-RU" sz="1800" dirty="0"/>
            <a:t>4) приобретение опыта практической преобразовательной деятельности при выполнении учебно-познавательных и художественно-конструкторских задач, в том числе с использованием информационной среды</a:t>
          </a:r>
        </a:p>
      </dgm:t>
    </dgm:pt>
    <dgm:pt modelId="{1A3A6F47-74D6-4A65-B815-58C445A186F3}" type="parTrans" cxnId="{84C6C087-2320-40C5-9979-35954107DF3D}">
      <dgm:prSet/>
      <dgm:spPr/>
      <dgm:t>
        <a:bodyPr/>
        <a:lstStyle/>
        <a:p>
          <a:endParaRPr lang="ru-RU"/>
        </a:p>
      </dgm:t>
    </dgm:pt>
    <dgm:pt modelId="{86E1C763-1C1F-42C0-AC23-5853202D1156}" type="sibTrans" cxnId="{84C6C087-2320-40C5-9979-35954107DF3D}">
      <dgm:prSet/>
      <dgm:spPr/>
      <dgm:t>
        <a:bodyPr/>
        <a:lstStyle/>
        <a:p>
          <a:endParaRPr lang="ru-RU"/>
        </a:p>
      </dgm:t>
    </dgm:pt>
    <dgm:pt modelId="{13DB92AA-63B0-41A9-8824-69EAF83D4E2B}">
      <dgm:prSet phldrT="[Текст]" custT="1"/>
      <dgm:spPr/>
      <dgm:t>
        <a:bodyPr/>
        <a:lstStyle/>
        <a:p>
          <a:endParaRPr lang="ru-RU" sz="1800" b="1" dirty="0"/>
        </a:p>
        <a:p>
          <a:r>
            <a:rPr lang="ru-RU" sz="2300" b="1" dirty="0"/>
            <a:t>Изобразительное искусство </a:t>
          </a:r>
        </a:p>
        <a:p>
          <a:endParaRPr lang="ru-RU" sz="1400" dirty="0"/>
        </a:p>
      </dgm:t>
    </dgm:pt>
    <dgm:pt modelId="{6D23E51F-765A-4ECF-8627-E1BA193DBA3A}" type="parTrans" cxnId="{82818169-C6FD-42DA-8597-D92195AFB05C}">
      <dgm:prSet/>
      <dgm:spPr/>
      <dgm:t>
        <a:bodyPr/>
        <a:lstStyle/>
        <a:p>
          <a:endParaRPr lang="ru-RU"/>
        </a:p>
      </dgm:t>
    </dgm:pt>
    <dgm:pt modelId="{D74535DA-1C2E-45D1-9C1C-BB282B3A7B76}" type="sibTrans" cxnId="{82818169-C6FD-42DA-8597-D92195AFB05C}">
      <dgm:prSet/>
      <dgm:spPr/>
      <dgm:t>
        <a:bodyPr/>
        <a:lstStyle/>
        <a:p>
          <a:endParaRPr lang="ru-RU"/>
        </a:p>
      </dgm:t>
    </dgm:pt>
    <dgm:pt modelId="{22F1E765-4FD7-46DE-AACA-EA91D7D9098F}">
      <dgm:prSet phldrT="[Текст]"/>
      <dgm:spPr/>
      <dgm:t>
        <a:bodyPr/>
        <a:lstStyle/>
        <a:p>
          <a:pPr indent="171450" algn="l">
            <a:lnSpc>
              <a:spcPct val="100000"/>
            </a:lnSpc>
            <a:spcAft>
              <a:spcPts val="0"/>
            </a:spcAft>
            <a:buNone/>
          </a:pPr>
          <a:r>
            <a:rPr lang="ru-RU" dirty="0">
              <a:latin typeface="+mn-lt"/>
            </a:rPr>
            <a:t>2) умение использовать основные гимнастические упражнения для формирования и укрепления здоровья, физического развития и физического совершенствования, повышения физической и умственной работоспособности, в том числе для подготовки к выполнению нормативов Всероссийского физкультурно-спортивного комплекса "Готов к труду и обороне" (ГТО);</a:t>
          </a:r>
        </a:p>
      </dgm:t>
    </dgm:pt>
    <dgm:pt modelId="{3718E60C-C6E7-4C21-BC1C-293C2E1C2EFB}" type="parTrans" cxnId="{7422EB25-781F-4AD5-819C-5467C69AC8CD}">
      <dgm:prSet/>
      <dgm:spPr/>
      <dgm:t>
        <a:bodyPr/>
        <a:lstStyle/>
        <a:p>
          <a:endParaRPr lang="ru-RU"/>
        </a:p>
      </dgm:t>
    </dgm:pt>
    <dgm:pt modelId="{3F146ACE-730E-465C-B00B-CC713EE85108}" type="sibTrans" cxnId="{7422EB25-781F-4AD5-819C-5467C69AC8CD}">
      <dgm:prSet/>
      <dgm:spPr/>
      <dgm:t>
        <a:bodyPr/>
        <a:lstStyle/>
        <a:p>
          <a:endParaRPr lang="ru-RU"/>
        </a:p>
      </dgm:t>
    </dgm:pt>
    <dgm:pt modelId="{5015DCBF-CE11-41D8-8DF5-235D9163B415}">
      <dgm:prSet phldrT="[Текст]"/>
      <dgm:spPr/>
      <dgm:t>
        <a:bodyPr/>
        <a:lstStyle/>
        <a:p>
          <a:r>
            <a:rPr lang="ru-RU" b="1" dirty="0"/>
            <a:t>Физическая культура</a:t>
          </a:r>
        </a:p>
      </dgm:t>
    </dgm:pt>
    <dgm:pt modelId="{26677147-DBF8-425D-9565-C385DD0129D0}" type="parTrans" cxnId="{4D47409D-7AE3-4F4B-B936-C387E337852D}">
      <dgm:prSet/>
      <dgm:spPr/>
      <dgm:t>
        <a:bodyPr/>
        <a:lstStyle/>
        <a:p>
          <a:endParaRPr lang="ru-RU"/>
        </a:p>
      </dgm:t>
    </dgm:pt>
    <dgm:pt modelId="{DF0ABD4B-4A37-4C40-BABF-06B646EA8404}" type="sibTrans" cxnId="{4D47409D-7AE3-4F4B-B936-C387E337852D}">
      <dgm:prSet/>
      <dgm:spPr/>
      <dgm:t>
        <a:bodyPr/>
        <a:lstStyle/>
        <a:p>
          <a:endParaRPr lang="ru-RU"/>
        </a:p>
      </dgm:t>
    </dgm:pt>
    <dgm:pt modelId="{B5F83D91-F2C8-4ACE-A4CC-6F37B5F3D9F9}">
      <dgm:prSet/>
      <dgm:spPr/>
      <dgm:t>
        <a:bodyPr/>
        <a:lstStyle/>
        <a:p>
          <a:pPr indent="171450">
            <a:lnSpc>
              <a:spcPct val="100000"/>
            </a:lnSpc>
            <a:spcAft>
              <a:spcPts val="0"/>
            </a:spcAft>
            <a:buNone/>
          </a:pPr>
          <a:r>
            <a:rPr lang="ru-RU" dirty="0"/>
            <a:t>6) умение использовать простейшие инструменты графических редакторов для обработки фотографических изображений и анимации..</a:t>
          </a:r>
        </a:p>
      </dgm:t>
    </dgm:pt>
    <dgm:pt modelId="{38FF3B47-33A3-4677-80A1-D4DB172281FD}" type="parTrans" cxnId="{749AEFF1-BF05-4B73-890E-69A50486F9EB}">
      <dgm:prSet/>
      <dgm:spPr/>
      <dgm:t>
        <a:bodyPr/>
        <a:lstStyle/>
        <a:p>
          <a:endParaRPr lang="ru-RU"/>
        </a:p>
      </dgm:t>
    </dgm:pt>
    <dgm:pt modelId="{E2A8A819-5F2F-4B5F-831A-CC56A27787D0}" type="sibTrans" cxnId="{749AEFF1-BF05-4B73-890E-69A50486F9EB}">
      <dgm:prSet/>
      <dgm:spPr/>
      <dgm:t>
        <a:bodyPr/>
        <a:lstStyle/>
        <a:p>
          <a:endParaRPr lang="ru-RU"/>
        </a:p>
      </dgm:t>
    </dgm:pt>
    <dgm:pt modelId="{CBC01D6C-6AE3-4D54-9B0C-33A5C743E8E2}">
      <dgm:prSet/>
      <dgm:spPr/>
      <dgm:t>
        <a:bodyPr/>
        <a:lstStyle/>
        <a:p>
          <a:pPr indent="171450" algn="l">
            <a:lnSpc>
              <a:spcPct val="100000"/>
            </a:lnSpc>
            <a:spcAft>
              <a:spcPts val="0"/>
            </a:spcAft>
            <a:buNone/>
          </a:pPr>
          <a:r>
            <a:rPr lang="ru-RU" dirty="0">
              <a:latin typeface="+mn-lt"/>
            </a:rPr>
            <a:t>4) овладение жизненно важными навыками плавания (при наличии в Организации материально-технической базы - бассейна) и гимнастики</a:t>
          </a:r>
          <a:endParaRPr lang="ru-RU" b="0" i="0" dirty="0">
            <a:effectLst/>
            <a:latin typeface="+mn-lt"/>
          </a:endParaRPr>
        </a:p>
      </dgm:t>
    </dgm:pt>
    <dgm:pt modelId="{6A7EBC0B-11AB-4368-8CC9-156DC95B90C7}" type="parTrans" cxnId="{E7E4D8BD-E257-450B-88A0-BF407B98C179}">
      <dgm:prSet/>
      <dgm:spPr/>
      <dgm:t>
        <a:bodyPr/>
        <a:lstStyle/>
        <a:p>
          <a:endParaRPr lang="ru-RU"/>
        </a:p>
      </dgm:t>
    </dgm:pt>
    <dgm:pt modelId="{5ADF3E82-5536-48F7-A161-6B6735A2D318}" type="sibTrans" cxnId="{E7E4D8BD-E257-450B-88A0-BF407B98C179}">
      <dgm:prSet/>
      <dgm:spPr/>
      <dgm:t>
        <a:bodyPr/>
        <a:lstStyle/>
        <a:p>
          <a:endParaRPr lang="ru-RU"/>
        </a:p>
      </dgm:t>
    </dgm:pt>
    <dgm:pt modelId="{BABAD7A3-970A-4A94-AC23-14F7FE5A7979}" type="pres">
      <dgm:prSet presAssocID="{8221A739-C450-4D88-9C11-6E371F6A636F}" presName="linear" presStyleCnt="0">
        <dgm:presLayoutVars>
          <dgm:animLvl val="lvl"/>
          <dgm:resizeHandles val="exact"/>
        </dgm:presLayoutVars>
      </dgm:prSet>
      <dgm:spPr/>
    </dgm:pt>
    <dgm:pt modelId="{470F8417-8CBD-4A44-ACCC-03980B136598}" type="pres">
      <dgm:prSet presAssocID="{D06C18F4-BDC1-458F-BC46-3784B469B329}" presName="parentText" presStyleLbl="node1" presStyleIdx="0" presStyleCnt="3" custScaleY="43428" custLinFactNeighborY="-5401">
        <dgm:presLayoutVars>
          <dgm:chMax val="0"/>
          <dgm:bulletEnabled val="1"/>
        </dgm:presLayoutVars>
      </dgm:prSet>
      <dgm:spPr/>
    </dgm:pt>
    <dgm:pt modelId="{08D2D869-2148-4ED6-B789-AD489DF8A14A}" type="pres">
      <dgm:prSet presAssocID="{D06C18F4-BDC1-458F-BC46-3784B469B329}" presName="childText" presStyleLbl="revTx" presStyleIdx="0" presStyleCnt="3">
        <dgm:presLayoutVars>
          <dgm:bulletEnabled val="1"/>
        </dgm:presLayoutVars>
      </dgm:prSet>
      <dgm:spPr/>
    </dgm:pt>
    <dgm:pt modelId="{7553C4DA-64DB-43C6-BECF-DD151849BF95}" type="pres">
      <dgm:prSet presAssocID="{13DB92AA-63B0-41A9-8824-69EAF83D4E2B}" presName="parentText" presStyleLbl="node1" presStyleIdx="1" presStyleCnt="3" custScaleY="58802">
        <dgm:presLayoutVars>
          <dgm:chMax val="0"/>
          <dgm:bulletEnabled val="1"/>
        </dgm:presLayoutVars>
      </dgm:prSet>
      <dgm:spPr/>
    </dgm:pt>
    <dgm:pt modelId="{6D0DFA97-7148-4E30-936D-FD4ECE15AC13}" type="pres">
      <dgm:prSet presAssocID="{13DB92AA-63B0-41A9-8824-69EAF83D4E2B}" presName="childText" presStyleLbl="revTx" presStyleIdx="1" presStyleCnt="3">
        <dgm:presLayoutVars>
          <dgm:bulletEnabled val="1"/>
        </dgm:presLayoutVars>
      </dgm:prSet>
      <dgm:spPr/>
    </dgm:pt>
    <dgm:pt modelId="{0ACB8349-4EA7-4D6E-81D4-BB06D982D1AC}" type="pres">
      <dgm:prSet presAssocID="{5015DCBF-CE11-41D8-8DF5-235D9163B415}" presName="parentText" presStyleLbl="node1" presStyleIdx="2" presStyleCnt="3" custScaleY="54352" custLinFactNeighborY="2092">
        <dgm:presLayoutVars>
          <dgm:chMax val="0"/>
          <dgm:bulletEnabled val="1"/>
        </dgm:presLayoutVars>
      </dgm:prSet>
      <dgm:spPr/>
    </dgm:pt>
    <dgm:pt modelId="{4705895B-C0E9-4983-A430-150A3BD3F209}" type="pres">
      <dgm:prSet presAssocID="{5015DCBF-CE11-41D8-8DF5-235D9163B415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7422EB25-781F-4AD5-819C-5467C69AC8CD}" srcId="{5015DCBF-CE11-41D8-8DF5-235D9163B415}" destId="{22F1E765-4FD7-46DE-AACA-EA91D7D9098F}" srcOrd="0" destOrd="0" parTransId="{3718E60C-C6E7-4C21-BC1C-293C2E1C2EFB}" sibTransId="{3F146ACE-730E-465C-B00B-CC713EE85108}"/>
    <dgm:cxn modelId="{82818169-C6FD-42DA-8597-D92195AFB05C}" srcId="{8221A739-C450-4D88-9C11-6E371F6A636F}" destId="{13DB92AA-63B0-41A9-8824-69EAF83D4E2B}" srcOrd="1" destOrd="0" parTransId="{6D23E51F-765A-4ECF-8627-E1BA193DBA3A}" sibTransId="{D74535DA-1C2E-45D1-9C1C-BB282B3A7B76}"/>
    <dgm:cxn modelId="{0804C24C-3C8F-4049-A8E4-8DF3C224A214}" type="presOf" srcId="{5015DCBF-CE11-41D8-8DF5-235D9163B415}" destId="{0ACB8349-4EA7-4D6E-81D4-BB06D982D1AC}" srcOrd="0" destOrd="0" presId="urn:microsoft.com/office/officeart/2005/8/layout/vList2"/>
    <dgm:cxn modelId="{082BDA4E-D707-483B-B394-F505D89BFB9F}" type="presOf" srcId="{8221A739-C450-4D88-9C11-6E371F6A636F}" destId="{BABAD7A3-970A-4A94-AC23-14F7FE5A7979}" srcOrd="0" destOrd="0" presId="urn:microsoft.com/office/officeart/2005/8/layout/vList2"/>
    <dgm:cxn modelId="{F825DF7A-763E-4FE1-93D5-9E24678C9DE8}" type="presOf" srcId="{D06C18F4-BDC1-458F-BC46-3784B469B329}" destId="{470F8417-8CBD-4A44-ACCC-03980B136598}" srcOrd="0" destOrd="0" presId="urn:microsoft.com/office/officeart/2005/8/layout/vList2"/>
    <dgm:cxn modelId="{84C6C087-2320-40C5-9979-35954107DF3D}" srcId="{D06C18F4-BDC1-458F-BC46-3784B469B329}" destId="{270864A5-272E-4EA0-B0BF-FBB30E1D1674}" srcOrd="0" destOrd="0" parTransId="{1A3A6F47-74D6-4A65-B815-58C445A186F3}" sibTransId="{86E1C763-1C1F-42C0-AC23-5853202D1156}"/>
    <dgm:cxn modelId="{A1FC9790-FFE4-4FD1-B4C6-80F80B125A61}" type="presOf" srcId="{CBC01D6C-6AE3-4D54-9B0C-33A5C743E8E2}" destId="{4705895B-C0E9-4983-A430-150A3BD3F209}" srcOrd="0" destOrd="1" presId="urn:microsoft.com/office/officeart/2005/8/layout/vList2"/>
    <dgm:cxn modelId="{4D47409D-7AE3-4F4B-B936-C387E337852D}" srcId="{8221A739-C450-4D88-9C11-6E371F6A636F}" destId="{5015DCBF-CE11-41D8-8DF5-235D9163B415}" srcOrd="2" destOrd="0" parTransId="{26677147-DBF8-425D-9565-C385DD0129D0}" sibTransId="{DF0ABD4B-4A37-4C40-BABF-06B646EA8404}"/>
    <dgm:cxn modelId="{52BE99AC-97B0-4845-BC03-54C70F9FE442}" srcId="{8221A739-C450-4D88-9C11-6E371F6A636F}" destId="{D06C18F4-BDC1-458F-BC46-3784B469B329}" srcOrd="0" destOrd="0" parTransId="{0D8FE413-46BD-4026-B6A4-909A477D89B5}" sibTransId="{240B98E9-E786-49FC-B428-D7428EBF582D}"/>
    <dgm:cxn modelId="{6B5BEBB4-A5C3-41B8-809A-11557CBC0889}" type="presOf" srcId="{B5F83D91-F2C8-4ACE-A4CC-6F37B5F3D9F9}" destId="{6D0DFA97-7148-4E30-936D-FD4ECE15AC13}" srcOrd="0" destOrd="0" presId="urn:microsoft.com/office/officeart/2005/8/layout/vList2"/>
    <dgm:cxn modelId="{6D25EBBC-181F-452B-907D-FEF53A56F537}" type="presOf" srcId="{270864A5-272E-4EA0-B0BF-FBB30E1D1674}" destId="{08D2D869-2148-4ED6-B789-AD489DF8A14A}" srcOrd="0" destOrd="0" presId="urn:microsoft.com/office/officeart/2005/8/layout/vList2"/>
    <dgm:cxn modelId="{E7E4D8BD-E257-450B-88A0-BF407B98C179}" srcId="{5015DCBF-CE11-41D8-8DF5-235D9163B415}" destId="{CBC01D6C-6AE3-4D54-9B0C-33A5C743E8E2}" srcOrd="1" destOrd="0" parTransId="{6A7EBC0B-11AB-4368-8CC9-156DC95B90C7}" sibTransId="{5ADF3E82-5536-48F7-A161-6B6735A2D318}"/>
    <dgm:cxn modelId="{A1265CC7-C5E6-48DF-B678-5DA777D99902}" type="presOf" srcId="{22F1E765-4FD7-46DE-AACA-EA91D7D9098F}" destId="{4705895B-C0E9-4983-A430-150A3BD3F209}" srcOrd="0" destOrd="0" presId="urn:microsoft.com/office/officeart/2005/8/layout/vList2"/>
    <dgm:cxn modelId="{66FFBFD7-11A6-40A6-B4C5-A163581FA7B5}" type="presOf" srcId="{13DB92AA-63B0-41A9-8824-69EAF83D4E2B}" destId="{7553C4DA-64DB-43C6-BECF-DD151849BF95}" srcOrd="0" destOrd="0" presId="urn:microsoft.com/office/officeart/2005/8/layout/vList2"/>
    <dgm:cxn modelId="{749AEFF1-BF05-4B73-890E-69A50486F9EB}" srcId="{13DB92AA-63B0-41A9-8824-69EAF83D4E2B}" destId="{B5F83D91-F2C8-4ACE-A4CC-6F37B5F3D9F9}" srcOrd="0" destOrd="0" parTransId="{38FF3B47-33A3-4677-80A1-D4DB172281FD}" sibTransId="{E2A8A819-5F2F-4B5F-831A-CC56A27787D0}"/>
    <dgm:cxn modelId="{E4351ADB-7011-4E28-B160-2A9FFD8CE77B}" type="presParOf" srcId="{BABAD7A3-970A-4A94-AC23-14F7FE5A7979}" destId="{470F8417-8CBD-4A44-ACCC-03980B136598}" srcOrd="0" destOrd="0" presId="urn:microsoft.com/office/officeart/2005/8/layout/vList2"/>
    <dgm:cxn modelId="{DBEAD6E5-1D3A-4851-B660-548398B23C6A}" type="presParOf" srcId="{BABAD7A3-970A-4A94-AC23-14F7FE5A7979}" destId="{08D2D869-2148-4ED6-B789-AD489DF8A14A}" srcOrd="1" destOrd="0" presId="urn:microsoft.com/office/officeart/2005/8/layout/vList2"/>
    <dgm:cxn modelId="{A8BF217C-134C-427C-AB2D-C7C54D2055AE}" type="presParOf" srcId="{BABAD7A3-970A-4A94-AC23-14F7FE5A7979}" destId="{7553C4DA-64DB-43C6-BECF-DD151849BF95}" srcOrd="2" destOrd="0" presId="urn:microsoft.com/office/officeart/2005/8/layout/vList2"/>
    <dgm:cxn modelId="{7B506FD5-EF04-4F87-A374-6A1BC33E8DA4}" type="presParOf" srcId="{BABAD7A3-970A-4A94-AC23-14F7FE5A7979}" destId="{6D0DFA97-7148-4E30-936D-FD4ECE15AC13}" srcOrd="3" destOrd="0" presId="urn:microsoft.com/office/officeart/2005/8/layout/vList2"/>
    <dgm:cxn modelId="{331D57A3-5088-4CAB-867A-248F102F9A1E}" type="presParOf" srcId="{BABAD7A3-970A-4A94-AC23-14F7FE5A7979}" destId="{0ACB8349-4EA7-4D6E-81D4-BB06D982D1AC}" srcOrd="4" destOrd="0" presId="urn:microsoft.com/office/officeart/2005/8/layout/vList2"/>
    <dgm:cxn modelId="{9BBFB187-A19C-4476-A735-4D4A818658A4}" type="presParOf" srcId="{BABAD7A3-970A-4A94-AC23-14F7FE5A7979}" destId="{4705895B-C0E9-4983-A430-150A3BD3F20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B1F3FE8-F33D-4FC7-993B-2B2E2B7B2D45}" type="doc">
      <dgm:prSet loTypeId="urn:microsoft.com/office/officeart/2005/8/layout/matrix1" loCatId="matrix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7027C8E-5A88-4D59-8088-6BC4D46AEE48}">
      <dgm:prSet phldrT="[Текст]"/>
      <dgm:spPr/>
      <dgm:t>
        <a:bodyPr/>
        <a:lstStyle/>
        <a:p>
          <a:r>
            <a:rPr lang="ru-RU" dirty="0"/>
            <a:t>Обновленный ФГОС НОО</a:t>
          </a:r>
        </a:p>
      </dgm:t>
    </dgm:pt>
    <dgm:pt modelId="{526A3D6C-E382-4C62-A309-BF2ED965338A}" type="parTrans" cxnId="{55B51872-C3E1-49D5-9CD4-C0409AC14902}">
      <dgm:prSet/>
      <dgm:spPr/>
      <dgm:t>
        <a:bodyPr/>
        <a:lstStyle/>
        <a:p>
          <a:endParaRPr lang="ru-RU"/>
        </a:p>
      </dgm:t>
    </dgm:pt>
    <dgm:pt modelId="{577EEBA5-12BC-40F8-B52F-CF0E2241E06B}" type="sibTrans" cxnId="{55B51872-C3E1-49D5-9CD4-C0409AC14902}">
      <dgm:prSet/>
      <dgm:spPr/>
      <dgm:t>
        <a:bodyPr/>
        <a:lstStyle/>
        <a:p>
          <a:endParaRPr lang="ru-RU"/>
        </a:p>
      </dgm:t>
    </dgm:pt>
    <dgm:pt modelId="{93480188-29B9-47FF-A1D5-6153F2942472}">
      <dgm:prSet phldrT="[Текст]"/>
      <dgm:spPr/>
      <dgm:t>
        <a:bodyPr/>
        <a:lstStyle/>
        <a:p>
          <a:r>
            <a:rPr lang="ru-RU" dirty="0"/>
            <a:t>Комплексный  анализ готовности</a:t>
          </a:r>
        </a:p>
        <a:p>
          <a:r>
            <a:rPr lang="ru-RU" dirty="0"/>
            <a:t>(дорожная карта) </a:t>
          </a:r>
        </a:p>
      </dgm:t>
    </dgm:pt>
    <dgm:pt modelId="{1AC8626B-E01D-48B7-8106-6899F1966BC0}" type="parTrans" cxnId="{4BDD874A-A861-42DA-8F53-D7671FA285FB}">
      <dgm:prSet/>
      <dgm:spPr/>
      <dgm:t>
        <a:bodyPr/>
        <a:lstStyle/>
        <a:p>
          <a:endParaRPr lang="ru-RU"/>
        </a:p>
      </dgm:t>
    </dgm:pt>
    <dgm:pt modelId="{BD9BF874-4241-4635-9EC3-2EDF28F51337}" type="sibTrans" cxnId="{4BDD874A-A861-42DA-8F53-D7671FA285FB}">
      <dgm:prSet/>
      <dgm:spPr/>
      <dgm:t>
        <a:bodyPr/>
        <a:lstStyle/>
        <a:p>
          <a:endParaRPr lang="ru-RU"/>
        </a:p>
      </dgm:t>
    </dgm:pt>
    <dgm:pt modelId="{641C271B-85C0-435E-8F64-9F3544B55D23}">
      <dgm:prSet phldrT="[Текст]"/>
      <dgm:spPr/>
      <dgm:t>
        <a:bodyPr/>
        <a:lstStyle/>
        <a:p>
          <a:r>
            <a:rPr lang="ru-RU" dirty="0"/>
            <a:t>Анализ и изменение программ, локальных документов</a:t>
          </a:r>
        </a:p>
      </dgm:t>
    </dgm:pt>
    <dgm:pt modelId="{3132C0A8-058B-4564-ACF8-19AD5936ED32}" type="parTrans" cxnId="{777CF725-ACCF-4505-B8F0-57A83C65A3FC}">
      <dgm:prSet/>
      <dgm:spPr/>
      <dgm:t>
        <a:bodyPr/>
        <a:lstStyle/>
        <a:p>
          <a:endParaRPr lang="ru-RU"/>
        </a:p>
      </dgm:t>
    </dgm:pt>
    <dgm:pt modelId="{85FBB8BA-E706-464D-AF0F-5A773006775C}" type="sibTrans" cxnId="{777CF725-ACCF-4505-B8F0-57A83C65A3FC}">
      <dgm:prSet/>
      <dgm:spPr/>
      <dgm:t>
        <a:bodyPr/>
        <a:lstStyle/>
        <a:p>
          <a:endParaRPr lang="ru-RU"/>
        </a:p>
      </dgm:t>
    </dgm:pt>
    <dgm:pt modelId="{EE865087-F7DC-4D7A-9710-66B1B2B9F9AF}">
      <dgm:prSet phldrT="[Текст]"/>
      <dgm:spPr/>
      <dgm:t>
        <a:bodyPr/>
        <a:lstStyle/>
        <a:p>
          <a:r>
            <a:rPr lang="ru-RU" dirty="0"/>
            <a:t>Повышение квалификации учителя (ШМО, </a:t>
          </a:r>
          <a:r>
            <a:rPr lang="ru-RU" dirty="0" err="1"/>
            <a:t>методслужба</a:t>
          </a:r>
          <a:r>
            <a:rPr lang="ru-RU" dirty="0"/>
            <a:t>)</a:t>
          </a:r>
        </a:p>
      </dgm:t>
    </dgm:pt>
    <dgm:pt modelId="{A372787B-15F1-4774-9B2F-EDAF649A3158}" type="parTrans" cxnId="{8025FE78-BDE0-4743-A5C4-977FACB08DCF}">
      <dgm:prSet/>
      <dgm:spPr/>
      <dgm:t>
        <a:bodyPr/>
        <a:lstStyle/>
        <a:p>
          <a:endParaRPr lang="ru-RU"/>
        </a:p>
      </dgm:t>
    </dgm:pt>
    <dgm:pt modelId="{B5E77CE0-97D9-4C2E-A5F3-2E15E138995F}" type="sibTrans" cxnId="{8025FE78-BDE0-4743-A5C4-977FACB08DCF}">
      <dgm:prSet/>
      <dgm:spPr/>
      <dgm:t>
        <a:bodyPr/>
        <a:lstStyle/>
        <a:p>
          <a:endParaRPr lang="ru-RU"/>
        </a:p>
      </dgm:t>
    </dgm:pt>
    <dgm:pt modelId="{501FA7A1-01D5-4859-9A5B-CA33882EAAF7}">
      <dgm:prSet phldrT="[Текст]"/>
      <dgm:spPr/>
      <dgm:t>
        <a:bodyPr/>
        <a:lstStyle/>
        <a:p>
          <a:r>
            <a:rPr lang="ru-RU" dirty="0"/>
            <a:t>Работа с родителями</a:t>
          </a:r>
        </a:p>
      </dgm:t>
    </dgm:pt>
    <dgm:pt modelId="{7E9A050E-0331-415F-9FDD-9E39DB59E674}" type="parTrans" cxnId="{9B777EB8-0A3F-4527-856D-D31B07B81A9F}">
      <dgm:prSet/>
      <dgm:spPr/>
      <dgm:t>
        <a:bodyPr/>
        <a:lstStyle/>
        <a:p>
          <a:endParaRPr lang="ru-RU"/>
        </a:p>
      </dgm:t>
    </dgm:pt>
    <dgm:pt modelId="{23E8E1ED-3167-4525-BA2A-85F157F934C8}" type="sibTrans" cxnId="{9B777EB8-0A3F-4527-856D-D31B07B81A9F}">
      <dgm:prSet/>
      <dgm:spPr/>
      <dgm:t>
        <a:bodyPr/>
        <a:lstStyle/>
        <a:p>
          <a:endParaRPr lang="ru-RU"/>
        </a:p>
      </dgm:t>
    </dgm:pt>
    <dgm:pt modelId="{E01735C3-59CA-462B-9358-D4CEB5B223E2}" type="pres">
      <dgm:prSet presAssocID="{FB1F3FE8-F33D-4FC7-993B-2B2E2B7B2D45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D7C57F-D0AA-4B81-8646-EEB76B530FE8}" type="pres">
      <dgm:prSet presAssocID="{FB1F3FE8-F33D-4FC7-993B-2B2E2B7B2D45}" presName="matrix" presStyleCnt="0"/>
      <dgm:spPr/>
    </dgm:pt>
    <dgm:pt modelId="{9FBF5D85-EB07-48BB-A0A3-F9C1E70D6D16}" type="pres">
      <dgm:prSet presAssocID="{FB1F3FE8-F33D-4FC7-993B-2B2E2B7B2D45}" presName="tile1" presStyleLbl="node1" presStyleIdx="0" presStyleCnt="4"/>
      <dgm:spPr/>
    </dgm:pt>
    <dgm:pt modelId="{518C339A-FEB5-48F5-B14B-58187F9044C4}" type="pres">
      <dgm:prSet presAssocID="{FB1F3FE8-F33D-4FC7-993B-2B2E2B7B2D4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20A228F-65C3-4A4F-8E9F-6CE2B47DA741}" type="pres">
      <dgm:prSet presAssocID="{FB1F3FE8-F33D-4FC7-993B-2B2E2B7B2D45}" presName="tile2" presStyleLbl="node1" presStyleIdx="1" presStyleCnt="4"/>
      <dgm:spPr/>
    </dgm:pt>
    <dgm:pt modelId="{DF3E1CFE-CF37-4B4F-A8B3-D39999C43831}" type="pres">
      <dgm:prSet presAssocID="{FB1F3FE8-F33D-4FC7-993B-2B2E2B7B2D4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74AD272-8C8E-4D93-B2B0-CB8D945E0BCF}" type="pres">
      <dgm:prSet presAssocID="{FB1F3FE8-F33D-4FC7-993B-2B2E2B7B2D45}" presName="tile3" presStyleLbl="node1" presStyleIdx="2" presStyleCnt="4"/>
      <dgm:spPr/>
    </dgm:pt>
    <dgm:pt modelId="{71AA5E32-10F1-40B5-8030-C3774D8F7851}" type="pres">
      <dgm:prSet presAssocID="{FB1F3FE8-F33D-4FC7-993B-2B2E2B7B2D4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3921A65-FC74-4741-A167-07CF1C7F2A14}" type="pres">
      <dgm:prSet presAssocID="{FB1F3FE8-F33D-4FC7-993B-2B2E2B7B2D45}" presName="tile4" presStyleLbl="node1" presStyleIdx="3" presStyleCnt="4"/>
      <dgm:spPr/>
    </dgm:pt>
    <dgm:pt modelId="{6C51C7E4-83C2-495E-85EC-3B422CADF4E5}" type="pres">
      <dgm:prSet presAssocID="{FB1F3FE8-F33D-4FC7-993B-2B2E2B7B2D4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47FDACF-BEE6-409A-A721-03AC031C4B86}" type="pres">
      <dgm:prSet presAssocID="{FB1F3FE8-F33D-4FC7-993B-2B2E2B7B2D45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777CF725-ACCF-4505-B8F0-57A83C65A3FC}" srcId="{F7027C8E-5A88-4D59-8088-6BC4D46AEE48}" destId="{641C271B-85C0-435E-8F64-9F3544B55D23}" srcOrd="1" destOrd="0" parTransId="{3132C0A8-058B-4564-ACF8-19AD5936ED32}" sibTransId="{85FBB8BA-E706-464D-AF0F-5A773006775C}"/>
    <dgm:cxn modelId="{59ABA75E-77C1-4295-A38E-C15C28C4C59A}" type="presOf" srcId="{641C271B-85C0-435E-8F64-9F3544B55D23}" destId="{620A228F-65C3-4A4F-8E9F-6CE2B47DA741}" srcOrd="0" destOrd="0" presId="urn:microsoft.com/office/officeart/2005/8/layout/matrix1"/>
    <dgm:cxn modelId="{391FE863-8471-4F5B-A43B-995BED63AAB4}" type="presOf" srcId="{EE865087-F7DC-4D7A-9710-66B1B2B9F9AF}" destId="{374AD272-8C8E-4D93-B2B0-CB8D945E0BCF}" srcOrd="0" destOrd="0" presId="urn:microsoft.com/office/officeart/2005/8/layout/matrix1"/>
    <dgm:cxn modelId="{4BDD874A-A861-42DA-8F53-D7671FA285FB}" srcId="{F7027C8E-5A88-4D59-8088-6BC4D46AEE48}" destId="{93480188-29B9-47FF-A1D5-6153F2942472}" srcOrd="0" destOrd="0" parTransId="{1AC8626B-E01D-48B7-8106-6899F1966BC0}" sibTransId="{BD9BF874-4241-4635-9EC3-2EDF28F51337}"/>
    <dgm:cxn modelId="{C5C6526D-0633-440C-BAFF-E399816B938C}" type="presOf" srcId="{EE865087-F7DC-4D7A-9710-66B1B2B9F9AF}" destId="{71AA5E32-10F1-40B5-8030-C3774D8F7851}" srcOrd="1" destOrd="0" presId="urn:microsoft.com/office/officeart/2005/8/layout/matrix1"/>
    <dgm:cxn modelId="{F21EE171-C2B4-4779-94C9-3EE89091D9C7}" type="presOf" srcId="{501FA7A1-01D5-4859-9A5B-CA33882EAAF7}" destId="{F3921A65-FC74-4741-A167-07CF1C7F2A14}" srcOrd="0" destOrd="0" presId="urn:microsoft.com/office/officeart/2005/8/layout/matrix1"/>
    <dgm:cxn modelId="{55B51872-C3E1-49D5-9CD4-C0409AC14902}" srcId="{FB1F3FE8-F33D-4FC7-993B-2B2E2B7B2D45}" destId="{F7027C8E-5A88-4D59-8088-6BC4D46AEE48}" srcOrd="0" destOrd="0" parTransId="{526A3D6C-E382-4C62-A309-BF2ED965338A}" sibTransId="{577EEBA5-12BC-40F8-B52F-CF0E2241E06B}"/>
    <dgm:cxn modelId="{8025FE78-BDE0-4743-A5C4-977FACB08DCF}" srcId="{F7027C8E-5A88-4D59-8088-6BC4D46AEE48}" destId="{EE865087-F7DC-4D7A-9710-66B1B2B9F9AF}" srcOrd="2" destOrd="0" parTransId="{A372787B-15F1-4774-9B2F-EDAF649A3158}" sibTransId="{B5E77CE0-97D9-4C2E-A5F3-2E15E138995F}"/>
    <dgm:cxn modelId="{275ECE84-F2A0-4451-9B3B-CA0E3BE32023}" type="presOf" srcId="{93480188-29B9-47FF-A1D5-6153F2942472}" destId="{518C339A-FEB5-48F5-B14B-58187F9044C4}" srcOrd="1" destOrd="0" presId="urn:microsoft.com/office/officeart/2005/8/layout/matrix1"/>
    <dgm:cxn modelId="{AF37EA9C-D6C9-468C-ADFA-16BDC06D2177}" type="presOf" srcId="{F7027C8E-5A88-4D59-8088-6BC4D46AEE48}" destId="{547FDACF-BEE6-409A-A721-03AC031C4B86}" srcOrd="0" destOrd="0" presId="urn:microsoft.com/office/officeart/2005/8/layout/matrix1"/>
    <dgm:cxn modelId="{B168EFAE-4FEB-4843-97C2-995624507FB2}" type="presOf" srcId="{93480188-29B9-47FF-A1D5-6153F2942472}" destId="{9FBF5D85-EB07-48BB-A0A3-F9C1E70D6D16}" srcOrd="0" destOrd="0" presId="urn:microsoft.com/office/officeart/2005/8/layout/matrix1"/>
    <dgm:cxn modelId="{09CBB8B1-771B-4331-A833-EDE5E2D3BB3C}" type="presOf" srcId="{501FA7A1-01D5-4859-9A5B-CA33882EAAF7}" destId="{6C51C7E4-83C2-495E-85EC-3B422CADF4E5}" srcOrd="1" destOrd="0" presId="urn:microsoft.com/office/officeart/2005/8/layout/matrix1"/>
    <dgm:cxn modelId="{9B777EB8-0A3F-4527-856D-D31B07B81A9F}" srcId="{F7027C8E-5A88-4D59-8088-6BC4D46AEE48}" destId="{501FA7A1-01D5-4859-9A5B-CA33882EAAF7}" srcOrd="3" destOrd="0" parTransId="{7E9A050E-0331-415F-9FDD-9E39DB59E674}" sibTransId="{23E8E1ED-3167-4525-BA2A-85F157F934C8}"/>
    <dgm:cxn modelId="{9DA704BB-43D0-4493-98AF-0F045FB2562A}" type="presOf" srcId="{FB1F3FE8-F33D-4FC7-993B-2B2E2B7B2D45}" destId="{E01735C3-59CA-462B-9358-D4CEB5B223E2}" srcOrd="0" destOrd="0" presId="urn:microsoft.com/office/officeart/2005/8/layout/matrix1"/>
    <dgm:cxn modelId="{AC370CCF-8322-4350-AA99-08A45FB9F25B}" type="presOf" srcId="{641C271B-85C0-435E-8F64-9F3544B55D23}" destId="{DF3E1CFE-CF37-4B4F-A8B3-D39999C43831}" srcOrd="1" destOrd="0" presId="urn:microsoft.com/office/officeart/2005/8/layout/matrix1"/>
    <dgm:cxn modelId="{D4C4201C-9548-4256-9AEC-4A104F4D19AE}" type="presParOf" srcId="{E01735C3-59CA-462B-9358-D4CEB5B223E2}" destId="{84D7C57F-D0AA-4B81-8646-EEB76B530FE8}" srcOrd="0" destOrd="0" presId="urn:microsoft.com/office/officeart/2005/8/layout/matrix1"/>
    <dgm:cxn modelId="{BB736039-4242-4224-97BC-FA63CF8CAA91}" type="presParOf" srcId="{84D7C57F-D0AA-4B81-8646-EEB76B530FE8}" destId="{9FBF5D85-EB07-48BB-A0A3-F9C1E70D6D16}" srcOrd="0" destOrd="0" presId="urn:microsoft.com/office/officeart/2005/8/layout/matrix1"/>
    <dgm:cxn modelId="{90585EB6-027E-42C5-B520-AC41A061C6F7}" type="presParOf" srcId="{84D7C57F-D0AA-4B81-8646-EEB76B530FE8}" destId="{518C339A-FEB5-48F5-B14B-58187F9044C4}" srcOrd="1" destOrd="0" presId="urn:microsoft.com/office/officeart/2005/8/layout/matrix1"/>
    <dgm:cxn modelId="{E9330089-9993-4260-8E1B-7FED9DF62F19}" type="presParOf" srcId="{84D7C57F-D0AA-4B81-8646-EEB76B530FE8}" destId="{620A228F-65C3-4A4F-8E9F-6CE2B47DA741}" srcOrd="2" destOrd="0" presId="urn:microsoft.com/office/officeart/2005/8/layout/matrix1"/>
    <dgm:cxn modelId="{37857DC5-B9F1-42E3-B663-5F216ACEC5B5}" type="presParOf" srcId="{84D7C57F-D0AA-4B81-8646-EEB76B530FE8}" destId="{DF3E1CFE-CF37-4B4F-A8B3-D39999C43831}" srcOrd="3" destOrd="0" presId="urn:microsoft.com/office/officeart/2005/8/layout/matrix1"/>
    <dgm:cxn modelId="{EAEC3335-4518-45BA-818A-9B51F023F45E}" type="presParOf" srcId="{84D7C57F-D0AA-4B81-8646-EEB76B530FE8}" destId="{374AD272-8C8E-4D93-B2B0-CB8D945E0BCF}" srcOrd="4" destOrd="0" presId="urn:microsoft.com/office/officeart/2005/8/layout/matrix1"/>
    <dgm:cxn modelId="{F312858E-3023-4B5B-A600-C484FADCAA76}" type="presParOf" srcId="{84D7C57F-D0AA-4B81-8646-EEB76B530FE8}" destId="{71AA5E32-10F1-40B5-8030-C3774D8F7851}" srcOrd="5" destOrd="0" presId="urn:microsoft.com/office/officeart/2005/8/layout/matrix1"/>
    <dgm:cxn modelId="{F04826DD-4FDA-4856-9189-E7E123751756}" type="presParOf" srcId="{84D7C57F-D0AA-4B81-8646-EEB76B530FE8}" destId="{F3921A65-FC74-4741-A167-07CF1C7F2A14}" srcOrd="6" destOrd="0" presId="urn:microsoft.com/office/officeart/2005/8/layout/matrix1"/>
    <dgm:cxn modelId="{5B2592F8-B075-4E33-B05C-3A16B828610D}" type="presParOf" srcId="{84D7C57F-D0AA-4B81-8646-EEB76B530FE8}" destId="{6C51C7E4-83C2-495E-85EC-3B422CADF4E5}" srcOrd="7" destOrd="0" presId="urn:microsoft.com/office/officeart/2005/8/layout/matrix1"/>
    <dgm:cxn modelId="{5F687E42-C8E4-4B43-BCBE-2C0EB2A7FA98}" type="presParOf" srcId="{E01735C3-59CA-462B-9358-D4CEB5B223E2}" destId="{547FDACF-BEE6-409A-A721-03AC031C4B8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8C3A8-0AAA-4DAD-A519-B1E7826B1E90}" type="doc">
      <dgm:prSet loTypeId="urn:microsoft.com/office/officeart/2005/8/layout/matrix1" loCatId="matrix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D6D8FC6-9EA3-45CE-A088-C36C6906FA65}">
      <dgm:prSet phldrT="[Текст]"/>
      <dgm:spPr/>
      <dgm:t>
        <a:bodyPr/>
        <a:lstStyle/>
        <a:p>
          <a:r>
            <a:rPr lang="ru-RU" b="1" dirty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ФГОС НОО</a:t>
          </a:r>
        </a:p>
      </dgm:t>
    </dgm:pt>
    <dgm:pt modelId="{5D32F63E-7F94-45FA-AE10-A6E2BEE5D5DA}" type="parTrans" cxnId="{9DDA7795-0D9E-4BC7-9B9B-E0B605A224C6}">
      <dgm:prSet/>
      <dgm:spPr/>
      <dgm:t>
        <a:bodyPr/>
        <a:lstStyle/>
        <a:p>
          <a:endParaRPr lang="ru-RU"/>
        </a:p>
      </dgm:t>
    </dgm:pt>
    <dgm:pt modelId="{F67F2429-5392-4378-B529-76292A2CF6A8}" type="sibTrans" cxnId="{9DDA7795-0D9E-4BC7-9B9B-E0B605A224C6}">
      <dgm:prSet/>
      <dgm:spPr/>
      <dgm:t>
        <a:bodyPr/>
        <a:lstStyle/>
        <a:p>
          <a:endParaRPr lang="ru-RU"/>
        </a:p>
      </dgm:t>
    </dgm:pt>
    <dgm:pt modelId="{F1F10F65-D85B-400A-8FBF-0099353AEA06}">
      <dgm:prSet phldrT="[Текст]" custT="1"/>
      <dgm:spPr/>
      <dgm:t>
        <a:bodyPr/>
        <a:lstStyle/>
        <a:p>
          <a:r>
            <a:rPr lang="ru-RU" sz="3800" b="1" dirty="0"/>
            <a:t>Цели и задачи</a:t>
          </a:r>
        </a:p>
      </dgm:t>
    </dgm:pt>
    <dgm:pt modelId="{20B0ACBF-9CEB-4642-AE49-E8A054C728E9}" type="parTrans" cxnId="{AA951047-9EF4-4BDB-AD05-CEA69A525202}">
      <dgm:prSet/>
      <dgm:spPr/>
      <dgm:t>
        <a:bodyPr/>
        <a:lstStyle/>
        <a:p>
          <a:endParaRPr lang="ru-RU"/>
        </a:p>
      </dgm:t>
    </dgm:pt>
    <dgm:pt modelId="{56A17009-36A0-4161-BC76-A919353EB84D}" type="sibTrans" cxnId="{AA951047-9EF4-4BDB-AD05-CEA69A525202}">
      <dgm:prSet/>
      <dgm:spPr/>
      <dgm:t>
        <a:bodyPr/>
        <a:lstStyle/>
        <a:p>
          <a:endParaRPr lang="ru-RU"/>
        </a:p>
      </dgm:t>
    </dgm:pt>
    <dgm:pt modelId="{B393B16A-714C-46E6-96E6-ED8FA4352616}">
      <dgm:prSet phldrT="[Текст]" custT="1"/>
      <dgm:spPr/>
      <dgm:t>
        <a:bodyPr/>
        <a:lstStyle/>
        <a:p>
          <a:r>
            <a:rPr lang="ru-RU" sz="3600" b="1" dirty="0"/>
            <a:t>Условия осуществления</a:t>
          </a:r>
        </a:p>
      </dgm:t>
    </dgm:pt>
    <dgm:pt modelId="{1A755C8E-8A51-41C9-AF46-816256F9E5F1}" type="parTrans" cxnId="{86412778-B211-472A-BFD0-C1186364302D}">
      <dgm:prSet/>
      <dgm:spPr/>
      <dgm:t>
        <a:bodyPr/>
        <a:lstStyle/>
        <a:p>
          <a:endParaRPr lang="ru-RU"/>
        </a:p>
      </dgm:t>
    </dgm:pt>
    <dgm:pt modelId="{F854BE93-F88B-4351-8F8A-E5C47A971C2C}" type="sibTrans" cxnId="{86412778-B211-472A-BFD0-C1186364302D}">
      <dgm:prSet/>
      <dgm:spPr/>
      <dgm:t>
        <a:bodyPr/>
        <a:lstStyle/>
        <a:p>
          <a:endParaRPr lang="ru-RU"/>
        </a:p>
      </dgm:t>
    </dgm:pt>
    <dgm:pt modelId="{99382F56-DDA2-456A-8F75-9BC53AC5E2FF}">
      <dgm:prSet phldrT="[Текст]" custT="1"/>
      <dgm:spPr/>
      <dgm:t>
        <a:bodyPr/>
        <a:lstStyle/>
        <a:p>
          <a:r>
            <a:rPr lang="ru-RU" sz="3200" b="1" dirty="0"/>
            <a:t>Содержательная основа программ, учебников, </a:t>
          </a:r>
          <a:r>
            <a:rPr lang="ru-RU" sz="3200" b="1" dirty="0" err="1"/>
            <a:t>КИМов</a:t>
          </a:r>
          <a:endParaRPr lang="ru-RU" sz="3200" b="1" dirty="0"/>
        </a:p>
      </dgm:t>
    </dgm:pt>
    <dgm:pt modelId="{73C42A69-9E20-438C-8CF9-380559AE7B02}" type="parTrans" cxnId="{D8BBA8D1-AB73-463A-9D36-4B699032AE41}">
      <dgm:prSet/>
      <dgm:spPr/>
      <dgm:t>
        <a:bodyPr/>
        <a:lstStyle/>
        <a:p>
          <a:endParaRPr lang="ru-RU"/>
        </a:p>
      </dgm:t>
    </dgm:pt>
    <dgm:pt modelId="{7570489B-6862-4B8E-84A5-1E2AD498EC12}" type="sibTrans" cxnId="{D8BBA8D1-AB73-463A-9D36-4B699032AE41}">
      <dgm:prSet/>
      <dgm:spPr/>
      <dgm:t>
        <a:bodyPr/>
        <a:lstStyle/>
        <a:p>
          <a:endParaRPr lang="ru-RU"/>
        </a:p>
      </dgm:t>
    </dgm:pt>
    <dgm:pt modelId="{F626ADAD-4AD5-427A-A0A2-B7F6C34F0D15}">
      <dgm:prSet phldrT="[Текст]" custT="1"/>
      <dgm:spPr/>
      <dgm:t>
        <a:bodyPr/>
        <a:lstStyle/>
        <a:p>
          <a:r>
            <a:rPr lang="ru-RU" sz="3600" b="1" dirty="0"/>
            <a:t>Ключевые подходы</a:t>
          </a:r>
        </a:p>
      </dgm:t>
    </dgm:pt>
    <dgm:pt modelId="{C1DD07ED-C9BF-484F-9C72-8F0F03FED6E8}" type="parTrans" cxnId="{08BBC9DB-0B2B-4772-A743-22407B1020FE}">
      <dgm:prSet/>
      <dgm:spPr/>
      <dgm:t>
        <a:bodyPr/>
        <a:lstStyle/>
        <a:p>
          <a:endParaRPr lang="ru-RU"/>
        </a:p>
      </dgm:t>
    </dgm:pt>
    <dgm:pt modelId="{B9D93E7A-C15E-4255-93D5-127C0A71F071}" type="sibTrans" cxnId="{08BBC9DB-0B2B-4772-A743-22407B1020FE}">
      <dgm:prSet/>
      <dgm:spPr/>
      <dgm:t>
        <a:bodyPr/>
        <a:lstStyle/>
        <a:p>
          <a:endParaRPr lang="ru-RU"/>
        </a:p>
      </dgm:t>
    </dgm:pt>
    <dgm:pt modelId="{0D24B80D-8C2E-42CA-955F-7B7FA8B328E0}" type="pres">
      <dgm:prSet presAssocID="{2458C3A8-0AAA-4DAD-A519-B1E7826B1E90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C4A48F6-4DE5-4DD3-A7DD-EFAADD249546}" type="pres">
      <dgm:prSet presAssocID="{2458C3A8-0AAA-4DAD-A519-B1E7826B1E90}" presName="matrix" presStyleCnt="0"/>
      <dgm:spPr/>
    </dgm:pt>
    <dgm:pt modelId="{F6F718FA-D553-40A3-A319-70EBA1091424}" type="pres">
      <dgm:prSet presAssocID="{2458C3A8-0AAA-4DAD-A519-B1E7826B1E90}" presName="tile1" presStyleLbl="node1" presStyleIdx="0" presStyleCnt="4"/>
      <dgm:spPr/>
    </dgm:pt>
    <dgm:pt modelId="{EF7A7F1A-5EDA-49BD-8B7F-D0753A63D7A5}" type="pres">
      <dgm:prSet presAssocID="{2458C3A8-0AAA-4DAD-A519-B1E7826B1E90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B77AE23-5D63-4244-837E-7053B16BA279}" type="pres">
      <dgm:prSet presAssocID="{2458C3A8-0AAA-4DAD-A519-B1E7826B1E90}" presName="tile2" presStyleLbl="node1" presStyleIdx="1" presStyleCnt="4"/>
      <dgm:spPr/>
    </dgm:pt>
    <dgm:pt modelId="{9D1039D7-0BAC-436C-9172-8AB8AD4DFDAA}" type="pres">
      <dgm:prSet presAssocID="{2458C3A8-0AAA-4DAD-A519-B1E7826B1E90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FBC9E6A-A78F-46D7-BDDF-0ADDE1FF6B1D}" type="pres">
      <dgm:prSet presAssocID="{2458C3A8-0AAA-4DAD-A519-B1E7826B1E90}" presName="tile3" presStyleLbl="node1" presStyleIdx="2" presStyleCnt="4"/>
      <dgm:spPr/>
    </dgm:pt>
    <dgm:pt modelId="{92D9D311-4CE8-4FC7-8B7A-66298A6D2428}" type="pres">
      <dgm:prSet presAssocID="{2458C3A8-0AAA-4DAD-A519-B1E7826B1E90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ACA6099-41C7-4027-8580-AE647E9D8E51}" type="pres">
      <dgm:prSet presAssocID="{2458C3A8-0AAA-4DAD-A519-B1E7826B1E90}" presName="tile4" presStyleLbl="node1" presStyleIdx="3" presStyleCnt="4" custLinFactNeighborX="-123"/>
      <dgm:spPr/>
    </dgm:pt>
    <dgm:pt modelId="{C20AF054-0C5B-4725-BBBE-05A3A7394EB2}" type="pres">
      <dgm:prSet presAssocID="{2458C3A8-0AAA-4DAD-A519-B1E7826B1E90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D0755DDE-EC99-43F4-B055-47E0E5CFA394}" type="pres">
      <dgm:prSet presAssocID="{2458C3A8-0AAA-4DAD-A519-B1E7826B1E90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2FED8C03-FB71-4E60-B577-0A242BA8C090}" type="presOf" srcId="{4D6D8FC6-9EA3-45CE-A088-C36C6906FA65}" destId="{D0755DDE-EC99-43F4-B055-47E0E5CFA394}" srcOrd="0" destOrd="0" presId="urn:microsoft.com/office/officeart/2005/8/layout/matrix1"/>
    <dgm:cxn modelId="{EFF07805-A65D-4E29-9B85-A9DA91848578}" type="presOf" srcId="{2458C3A8-0AAA-4DAD-A519-B1E7826B1E90}" destId="{0D24B80D-8C2E-42CA-955F-7B7FA8B328E0}" srcOrd="0" destOrd="0" presId="urn:microsoft.com/office/officeart/2005/8/layout/matrix1"/>
    <dgm:cxn modelId="{AA951047-9EF4-4BDB-AD05-CEA69A525202}" srcId="{4D6D8FC6-9EA3-45CE-A088-C36C6906FA65}" destId="{F1F10F65-D85B-400A-8FBF-0099353AEA06}" srcOrd="0" destOrd="0" parTransId="{20B0ACBF-9CEB-4642-AE49-E8A054C728E9}" sibTransId="{56A17009-36A0-4161-BC76-A919353EB84D}"/>
    <dgm:cxn modelId="{17AA0369-8D32-4E9B-A653-FD4CA1568BA5}" type="presOf" srcId="{F1F10F65-D85B-400A-8FBF-0099353AEA06}" destId="{EF7A7F1A-5EDA-49BD-8B7F-D0753A63D7A5}" srcOrd="1" destOrd="0" presId="urn:microsoft.com/office/officeart/2005/8/layout/matrix1"/>
    <dgm:cxn modelId="{FD5B9477-EE5E-42B0-A561-04C0870FBBBB}" type="presOf" srcId="{99382F56-DDA2-456A-8F75-9BC53AC5E2FF}" destId="{92D9D311-4CE8-4FC7-8B7A-66298A6D2428}" srcOrd="1" destOrd="0" presId="urn:microsoft.com/office/officeart/2005/8/layout/matrix1"/>
    <dgm:cxn modelId="{86412778-B211-472A-BFD0-C1186364302D}" srcId="{4D6D8FC6-9EA3-45CE-A088-C36C6906FA65}" destId="{B393B16A-714C-46E6-96E6-ED8FA4352616}" srcOrd="1" destOrd="0" parTransId="{1A755C8E-8A51-41C9-AF46-816256F9E5F1}" sibTransId="{F854BE93-F88B-4351-8F8A-E5C47A971C2C}"/>
    <dgm:cxn modelId="{32B6C979-7EE7-4E6E-8EFB-9500449A06C5}" type="presOf" srcId="{F626ADAD-4AD5-427A-A0A2-B7F6C34F0D15}" destId="{C20AF054-0C5B-4725-BBBE-05A3A7394EB2}" srcOrd="1" destOrd="0" presId="urn:microsoft.com/office/officeart/2005/8/layout/matrix1"/>
    <dgm:cxn modelId="{599E627C-E610-46B3-AA0E-3E0C19E100DF}" type="presOf" srcId="{F626ADAD-4AD5-427A-A0A2-B7F6C34F0D15}" destId="{5ACA6099-41C7-4027-8580-AE647E9D8E51}" srcOrd="0" destOrd="0" presId="urn:microsoft.com/office/officeart/2005/8/layout/matrix1"/>
    <dgm:cxn modelId="{292DB380-5DFA-4A7A-AC68-DE731DFA5724}" type="presOf" srcId="{B393B16A-714C-46E6-96E6-ED8FA4352616}" destId="{9D1039D7-0BAC-436C-9172-8AB8AD4DFDAA}" srcOrd="1" destOrd="0" presId="urn:microsoft.com/office/officeart/2005/8/layout/matrix1"/>
    <dgm:cxn modelId="{04E9C084-BE43-4C11-9932-83FFCF4526C8}" type="presOf" srcId="{F1F10F65-D85B-400A-8FBF-0099353AEA06}" destId="{F6F718FA-D553-40A3-A319-70EBA1091424}" srcOrd="0" destOrd="0" presId="urn:microsoft.com/office/officeart/2005/8/layout/matrix1"/>
    <dgm:cxn modelId="{9DDA7795-0D9E-4BC7-9B9B-E0B605A224C6}" srcId="{2458C3A8-0AAA-4DAD-A519-B1E7826B1E90}" destId="{4D6D8FC6-9EA3-45CE-A088-C36C6906FA65}" srcOrd="0" destOrd="0" parTransId="{5D32F63E-7F94-45FA-AE10-A6E2BEE5D5DA}" sibTransId="{F67F2429-5392-4378-B529-76292A2CF6A8}"/>
    <dgm:cxn modelId="{AC8FC99F-6FA0-4406-9E4F-FCB42ADC6832}" type="presOf" srcId="{99382F56-DDA2-456A-8F75-9BC53AC5E2FF}" destId="{FFBC9E6A-A78F-46D7-BDDF-0ADDE1FF6B1D}" srcOrd="0" destOrd="0" presId="urn:microsoft.com/office/officeart/2005/8/layout/matrix1"/>
    <dgm:cxn modelId="{D8BBA8D1-AB73-463A-9D36-4B699032AE41}" srcId="{4D6D8FC6-9EA3-45CE-A088-C36C6906FA65}" destId="{99382F56-DDA2-456A-8F75-9BC53AC5E2FF}" srcOrd="2" destOrd="0" parTransId="{73C42A69-9E20-438C-8CF9-380559AE7B02}" sibTransId="{7570489B-6862-4B8E-84A5-1E2AD498EC12}"/>
    <dgm:cxn modelId="{08BBC9DB-0B2B-4772-A743-22407B1020FE}" srcId="{4D6D8FC6-9EA3-45CE-A088-C36C6906FA65}" destId="{F626ADAD-4AD5-427A-A0A2-B7F6C34F0D15}" srcOrd="3" destOrd="0" parTransId="{C1DD07ED-C9BF-484F-9C72-8F0F03FED6E8}" sibTransId="{B9D93E7A-C15E-4255-93D5-127C0A71F071}"/>
    <dgm:cxn modelId="{D9F0F3FA-950C-4B67-B704-F31AB1EE8482}" type="presOf" srcId="{B393B16A-714C-46E6-96E6-ED8FA4352616}" destId="{BB77AE23-5D63-4244-837E-7053B16BA279}" srcOrd="0" destOrd="0" presId="urn:microsoft.com/office/officeart/2005/8/layout/matrix1"/>
    <dgm:cxn modelId="{54D971DB-D7D7-49CD-A3B7-774E0C3517CF}" type="presParOf" srcId="{0D24B80D-8C2E-42CA-955F-7B7FA8B328E0}" destId="{5C4A48F6-4DE5-4DD3-A7DD-EFAADD249546}" srcOrd="0" destOrd="0" presId="urn:microsoft.com/office/officeart/2005/8/layout/matrix1"/>
    <dgm:cxn modelId="{96CF1880-4325-4A54-B711-0102EE0DCE69}" type="presParOf" srcId="{5C4A48F6-4DE5-4DD3-A7DD-EFAADD249546}" destId="{F6F718FA-D553-40A3-A319-70EBA1091424}" srcOrd="0" destOrd="0" presId="urn:microsoft.com/office/officeart/2005/8/layout/matrix1"/>
    <dgm:cxn modelId="{EF08DE88-465F-4031-BB94-0196DAE8FDA7}" type="presParOf" srcId="{5C4A48F6-4DE5-4DD3-A7DD-EFAADD249546}" destId="{EF7A7F1A-5EDA-49BD-8B7F-D0753A63D7A5}" srcOrd="1" destOrd="0" presId="urn:microsoft.com/office/officeart/2005/8/layout/matrix1"/>
    <dgm:cxn modelId="{DE6AD8BD-17FA-4934-9F42-1C8E056F03BA}" type="presParOf" srcId="{5C4A48F6-4DE5-4DD3-A7DD-EFAADD249546}" destId="{BB77AE23-5D63-4244-837E-7053B16BA279}" srcOrd="2" destOrd="0" presId="urn:microsoft.com/office/officeart/2005/8/layout/matrix1"/>
    <dgm:cxn modelId="{4AB7FE65-19CC-421A-8B30-CDF8A6F6D8C7}" type="presParOf" srcId="{5C4A48F6-4DE5-4DD3-A7DD-EFAADD249546}" destId="{9D1039D7-0BAC-436C-9172-8AB8AD4DFDAA}" srcOrd="3" destOrd="0" presId="urn:microsoft.com/office/officeart/2005/8/layout/matrix1"/>
    <dgm:cxn modelId="{37B1FA5C-B356-4531-AA41-B20A90049B2D}" type="presParOf" srcId="{5C4A48F6-4DE5-4DD3-A7DD-EFAADD249546}" destId="{FFBC9E6A-A78F-46D7-BDDF-0ADDE1FF6B1D}" srcOrd="4" destOrd="0" presId="urn:microsoft.com/office/officeart/2005/8/layout/matrix1"/>
    <dgm:cxn modelId="{A9B75466-0ED4-4067-A73C-6EEF8D2F5EB4}" type="presParOf" srcId="{5C4A48F6-4DE5-4DD3-A7DD-EFAADD249546}" destId="{92D9D311-4CE8-4FC7-8B7A-66298A6D2428}" srcOrd="5" destOrd="0" presId="urn:microsoft.com/office/officeart/2005/8/layout/matrix1"/>
    <dgm:cxn modelId="{B78C09EB-96C0-4226-A497-BB1CFC150AC9}" type="presParOf" srcId="{5C4A48F6-4DE5-4DD3-A7DD-EFAADD249546}" destId="{5ACA6099-41C7-4027-8580-AE647E9D8E51}" srcOrd="6" destOrd="0" presId="urn:microsoft.com/office/officeart/2005/8/layout/matrix1"/>
    <dgm:cxn modelId="{8926480F-7DF8-4A04-B329-6D9D416D8F10}" type="presParOf" srcId="{5C4A48F6-4DE5-4DD3-A7DD-EFAADD249546}" destId="{C20AF054-0C5B-4725-BBBE-05A3A7394EB2}" srcOrd="7" destOrd="0" presId="urn:microsoft.com/office/officeart/2005/8/layout/matrix1"/>
    <dgm:cxn modelId="{E51E8E51-4160-4E09-B13C-02C048A2361B}" type="presParOf" srcId="{0D24B80D-8C2E-42CA-955F-7B7FA8B328E0}" destId="{D0755DDE-EC99-43F4-B055-47E0E5CFA39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0EAF60-73F7-480E-AF4E-9EB157802DAC}" type="doc">
      <dgm:prSet loTypeId="urn:microsoft.com/office/officeart/2005/8/layout/h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6422FBE-6F2F-487A-9884-2AC65AFEA900}">
      <dgm:prSet phldrT="[Текст]" phldr="1"/>
      <dgm:spPr/>
      <dgm:t>
        <a:bodyPr/>
        <a:lstStyle/>
        <a:p>
          <a:endParaRPr lang="ru-RU" dirty="0"/>
        </a:p>
      </dgm:t>
    </dgm:pt>
    <dgm:pt modelId="{EC9A29D8-5F14-4AD8-ADE3-4622C7849FB1}" type="parTrans" cxnId="{197E2E45-55F6-4C10-956B-ACE2B5304F4E}">
      <dgm:prSet/>
      <dgm:spPr/>
      <dgm:t>
        <a:bodyPr/>
        <a:lstStyle/>
        <a:p>
          <a:endParaRPr lang="ru-RU"/>
        </a:p>
      </dgm:t>
    </dgm:pt>
    <dgm:pt modelId="{D0F111E9-89E1-43DA-9125-49A1DF435A0A}" type="sibTrans" cxnId="{197E2E45-55F6-4C10-956B-ACE2B5304F4E}">
      <dgm:prSet/>
      <dgm:spPr/>
      <dgm:t>
        <a:bodyPr/>
        <a:lstStyle/>
        <a:p>
          <a:endParaRPr lang="ru-RU"/>
        </a:p>
      </dgm:t>
    </dgm:pt>
    <dgm:pt modelId="{A78657B4-FC6C-4A89-AF65-6E7E58C9F32D}">
      <dgm:prSet phldrT="[Текст]" custT="1"/>
      <dgm:spPr/>
      <dgm:t>
        <a:bodyPr/>
        <a:lstStyle/>
        <a:p>
          <a:pPr marL="17145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700" b="1">
              <a:latin typeface="+mn-lt"/>
              <a:cs typeface="Times New Roman" panose="02020603050405020304" pitchFamily="18" charset="0"/>
            </a:rPr>
            <a:t>Личностные</a:t>
          </a:r>
          <a:endParaRPr lang="ru-RU" sz="1700" b="1" dirty="0">
            <a:latin typeface="+mn-lt"/>
            <a:cs typeface="Times New Roman" panose="02020603050405020304" pitchFamily="18" charset="0"/>
          </a:endParaRPr>
        </a:p>
      </dgm:t>
    </dgm:pt>
    <dgm:pt modelId="{CEA4C0D3-5D78-4E45-A721-FBA8724F7725}" type="parTrans" cxnId="{198C95CB-004C-4930-968A-C73C2430B929}">
      <dgm:prSet/>
      <dgm:spPr/>
      <dgm:t>
        <a:bodyPr/>
        <a:lstStyle/>
        <a:p>
          <a:endParaRPr lang="ru-RU"/>
        </a:p>
      </dgm:t>
    </dgm:pt>
    <dgm:pt modelId="{F79A1425-9745-4254-B6F2-1DCD501FA702}" type="sibTrans" cxnId="{198C95CB-004C-4930-968A-C73C2430B929}">
      <dgm:prSet/>
      <dgm:spPr/>
      <dgm:t>
        <a:bodyPr/>
        <a:lstStyle/>
        <a:p>
          <a:endParaRPr lang="ru-RU"/>
        </a:p>
      </dgm:t>
    </dgm:pt>
    <dgm:pt modelId="{1D2F3F73-ECA8-4A09-B967-608DF865CB8A}">
      <dgm:prSet phldrT="[Текст]" custT="1"/>
      <dgm:spPr/>
      <dgm:t>
        <a:bodyPr/>
        <a:lstStyle/>
        <a:p>
          <a:pPr marL="0" indent="0" algn="l">
            <a:lnSpc>
              <a:spcPct val="13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700" b="1">
              <a:latin typeface="+mn-lt"/>
              <a:cs typeface="Times New Roman" panose="02020603050405020304" pitchFamily="18" charset="0"/>
            </a:rPr>
            <a:t>формирование у обучающихся основ российской гражданской идентичности;</a:t>
          </a:r>
          <a:endParaRPr lang="ru-RU" sz="1700" b="1" dirty="0">
            <a:latin typeface="+mn-lt"/>
            <a:cs typeface="Times New Roman" panose="02020603050405020304" pitchFamily="18" charset="0"/>
          </a:endParaRPr>
        </a:p>
      </dgm:t>
    </dgm:pt>
    <dgm:pt modelId="{B8E70FB1-B1A8-44E8-BC6D-CEA12290507C}" type="parTrans" cxnId="{E1D51F3A-5840-48E3-A66B-D29311BB8B1B}">
      <dgm:prSet/>
      <dgm:spPr/>
      <dgm:t>
        <a:bodyPr/>
        <a:lstStyle/>
        <a:p>
          <a:endParaRPr lang="ru-RU"/>
        </a:p>
      </dgm:t>
    </dgm:pt>
    <dgm:pt modelId="{B32345DA-60BB-4D95-B11B-70DB1BB4362A}" type="sibTrans" cxnId="{E1D51F3A-5840-48E3-A66B-D29311BB8B1B}">
      <dgm:prSet/>
      <dgm:spPr/>
      <dgm:t>
        <a:bodyPr/>
        <a:lstStyle/>
        <a:p>
          <a:endParaRPr lang="ru-RU"/>
        </a:p>
      </dgm:t>
    </dgm:pt>
    <dgm:pt modelId="{C661FA6B-A1E6-44A2-8500-B44B365EB2C6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800" b="1">
              <a:latin typeface="+mn-lt"/>
              <a:cs typeface="Times New Roman" panose="02020603050405020304" pitchFamily="18" charset="0"/>
            </a:rPr>
            <a:t>Предметные</a:t>
          </a:r>
          <a:endParaRPr lang="ru-RU" sz="1800" b="1" dirty="0">
            <a:latin typeface="+mn-lt"/>
            <a:cs typeface="Times New Roman" panose="02020603050405020304" pitchFamily="18" charset="0"/>
          </a:endParaRPr>
        </a:p>
      </dgm:t>
    </dgm:pt>
    <dgm:pt modelId="{1BC2CE78-AF70-452F-A489-BB00A358A95F}" type="parTrans" cxnId="{FF97DF29-7AD0-4B6B-B46C-C7219C17E645}">
      <dgm:prSet/>
      <dgm:spPr/>
      <dgm:t>
        <a:bodyPr/>
        <a:lstStyle/>
        <a:p>
          <a:endParaRPr lang="ru-RU"/>
        </a:p>
      </dgm:t>
    </dgm:pt>
    <dgm:pt modelId="{AF9B0F1F-570B-4EDB-AC05-D01899F3FDE1}" type="sibTrans" cxnId="{FF97DF29-7AD0-4B6B-B46C-C7219C17E645}">
      <dgm:prSet/>
      <dgm:spPr/>
      <dgm:t>
        <a:bodyPr/>
        <a:lstStyle/>
        <a:p>
          <a:endParaRPr lang="ru-RU"/>
        </a:p>
      </dgm:t>
    </dgm:pt>
    <dgm:pt modelId="{ED6A592F-8A1A-4E02-A950-E89C184B4DCD}">
      <dgm:prSet custT="1"/>
      <dgm:spPr/>
      <dgm:t>
        <a:bodyPr/>
        <a:lstStyle/>
        <a:p>
          <a:pPr marL="0" indent="0" algn="l">
            <a:lnSpc>
              <a:spcPct val="130000"/>
            </a:lnSpc>
            <a:spcAft>
              <a:spcPts val="0"/>
            </a:spcAft>
            <a:buNone/>
          </a:pPr>
          <a:r>
            <a:rPr lang="ru-RU" sz="1800" b="1" dirty="0">
              <a:latin typeface="+mn-lt"/>
              <a:cs typeface="Times New Roman" panose="02020603050405020304" pitchFamily="18" charset="0"/>
            </a:rPr>
            <a:t>освоенный обучающимися в ходе изучения учебного предмета </a:t>
          </a:r>
          <a:r>
            <a:rPr lang="ru-RU" sz="1800" b="1" dirty="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опыт деятельности, </a:t>
          </a:r>
          <a:r>
            <a:rPr lang="ru-RU" sz="1800" b="1" dirty="0">
              <a:latin typeface="+mn-lt"/>
              <a:cs typeface="Times New Roman" panose="02020603050405020304" pitchFamily="18" charset="0"/>
            </a:rPr>
            <a:t>специфической для данной предметной области, по получению нового знания, его преобразованию и применению</a:t>
          </a:r>
        </a:p>
      </dgm:t>
    </dgm:pt>
    <dgm:pt modelId="{E5BB2E83-4F02-4A8E-9435-B030BC86AB52}" type="parTrans" cxnId="{15238B2B-1348-4F0D-902C-6DFFA6D286D2}">
      <dgm:prSet/>
      <dgm:spPr/>
      <dgm:t>
        <a:bodyPr/>
        <a:lstStyle/>
        <a:p>
          <a:endParaRPr lang="ru-RU"/>
        </a:p>
      </dgm:t>
    </dgm:pt>
    <dgm:pt modelId="{559AA947-0F93-4DFF-A9D7-04B3710D7745}" type="sibTrans" cxnId="{15238B2B-1348-4F0D-902C-6DFFA6D286D2}">
      <dgm:prSet/>
      <dgm:spPr/>
      <dgm:t>
        <a:bodyPr/>
        <a:lstStyle/>
        <a:p>
          <a:endParaRPr lang="ru-RU"/>
        </a:p>
      </dgm:t>
    </dgm:pt>
    <dgm:pt modelId="{99BF87E2-4732-441C-95DE-A98FFB009822}">
      <dgm:prSet phldrT="[Текст]" custT="1"/>
      <dgm:spPr/>
      <dgm:t>
        <a:bodyPr/>
        <a:lstStyle/>
        <a:p>
          <a:pPr marL="0" indent="0" algn="l">
            <a:lnSpc>
              <a:spcPct val="13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700" b="1">
              <a:latin typeface="+mn-lt"/>
              <a:cs typeface="Times New Roman" panose="02020603050405020304" pitchFamily="18" charset="0"/>
            </a:rPr>
            <a:t> готовность обучающихся к саморазвитию; </a:t>
          </a:r>
          <a:endParaRPr lang="ru-RU" sz="1700" b="1" dirty="0">
            <a:latin typeface="+mn-lt"/>
            <a:cs typeface="Times New Roman" panose="02020603050405020304" pitchFamily="18" charset="0"/>
          </a:endParaRPr>
        </a:p>
      </dgm:t>
    </dgm:pt>
    <dgm:pt modelId="{0C1F61EE-426E-4E30-A2C5-82988ECB59FF}" type="parTrans" cxnId="{24502345-AFDF-4BC4-8104-12490822734D}">
      <dgm:prSet/>
      <dgm:spPr/>
      <dgm:t>
        <a:bodyPr/>
        <a:lstStyle/>
        <a:p>
          <a:endParaRPr lang="ru-RU"/>
        </a:p>
      </dgm:t>
    </dgm:pt>
    <dgm:pt modelId="{A88A3D54-DBA5-4388-B737-082539932A04}" type="sibTrans" cxnId="{24502345-AFDF-4BC4-8104-12490822734D}">
      <dgm:prSet/>
      <dgm:spPr/>
      <dgm:t>
        <a:bodyPr/>
        <a:lstStyle/>
        <a:p>
          <a:endParaRPr lang="ru-RU"/>
        </a:p>
      </dgm:t>
    </dgm:pt>
    <dgm:pt modelId="{F157E3DC-1343-4934-86AA-8393672C2C82}">
      <dgm:prSet phldrT="[Текст]" custT="1"/>
      <dgm:spPr/>
      <dgm:t>
        <a:bodyPr/>
        <a:lstStyle/>
        <a:p>
          <a:pPr marL="0" indent="0" algn="l">
            <a:lnSpc>
              <a:spcPct val="13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700" b="1" dirty="0">
              <a:latin typeface="+mn-lt"/>
              <a:cs typeface="Times New Roman" panose="02020603050405020304" pitchFamily="18" charset="0"/>
            </a:rPr>
            <a:t>  </a:t>
          </a:r>
          <a:r>
            <a:rPr lang="ru-RU" sz="1700" b="1" dirty="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активное участие в социально значимой деятельности</a:t>
          </a:r>
          <a:endParaRPr lang="ru-RU" sz="1700" dirty="0">
            <a:highlight>
              <a:srgbClr val="000080"/>
            </a:highlight>
            <a:latin typeface="+mn-lt"/>
            <a:cs typeface="Times New Roman" panose="02020603050405020304" pitchFamily="18" charset="0"/>
          </a:endParaRPr>
        </a:p>
      </dgm:t>
    </dgm:pt>
    <dgm:pt modelId="{172B1670-06AF-4BEC-B44C-5CAF61724461}" type="parTrans" cxnId="{4D3DA923-46BB-423B-89FC-6BB4392D284E}">
      <dgm:prSet/>
      <dgm:spPr/>
      <dgm:t>
        <a:bodyPr/>
        <a:lstStyle/>
        <a:p>
          <a:endParaRPr lang="ru-RU"/>
        </a:p>
      </dgm:t>
    </dgm:pt>
    <dgm:pt modelId="{71C4BFB1-2051-4A0D-9E41-242D84F37EF5}" type="sibTrans" cxnId="{4D3DA923-46BB-423B-89FC-6BB4392D284E}">
      <dgm:prSet/>
      <dgm:spPr/>
      <dgm:t>
        <a:bodyPr/>
        <a:lstStyle/>
        <a:p>
          <a:endParaRPr lang="ru-RU"/>
        </a:p>
      </dgm:t>
    </dgm:pt>
    <dgm:pt modelId="{9E0CF717-C28D-4E17-AAB4-79805556CBAD}">
      <dgm:prSet phldrT="[Текст]" custT="1"/>
      <dgm:spPr/>
      <dgm:t>
        <a:bodyPr/>
        <a:lstStyle/>
        <a:p>
          <a:pPr marL="0" indent="0" algn="l">
            <a:lnSpc>
              <a:spcPct val="13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700" b="1">
              <a:latin typeface="+mn-lt"/>
              <a:cs typeface="Times New Roman" panose="02020603050405020304" pitchFamily="18" charset="0"/>
            </a:rPr>
            <a:t> ценностные установки и социально значимые качества личности;</a:t>
          </a:r>
          <a:endParaRPr lang="ru-RU" sz="1700" b="1" dirty="0">
            <a:latin typeface="+mn-lt"/>
            <a:cs typeface="Times New Roman" panose="02020603050405020304" pitchFamily="18" charset="0"/>
          </a:endParaRPr>
        </a:p>
      </dgm:t>
    </dgm:pt>
    <dgm:pt modelId="{3E128CB6-9D13-42E2-AF34-3ED007C1CF6B}" type="parTrans" cxnId="{A75FC0B8-E040-42D7-824B-15BBFF88EF1E}">
      <dgm:prSet/>
      <dgm:spPr/>
      <dgm:t>
        <a:bodyPr/>
        <a:lstStyle/>
        <a:p>
          <a:endParaRPr lang="ru-RU"/>
        </a:p>
      </dgm:t>
    </dgm:pt>
    <dgm:pt modelId="{429D3737-CF6F-44CB-A11B-7B0F8E5C51DC}" type="sibTrans" cxnId="{A75FC0B8-E040-42D7-824B-15BBFF88EF1E}">
      <dgm:prSet/>
      <dgm:spPr/>
      <dgm:t>
        <a:bodyPr/>
        <a:lstStyle/>
        <a:p>
          <a:endParaRPr lang="ru-RU"/>
        </a:p>
      </dgm:t>
    </dgm:pt>
    <dgm:pt modelId="{F240B8AF-CE21-4654-BACB-23C55A3B5449}">
      <dgm:prSet phldrT="[Текст]" custT="1"/>
      <dgm:spPr/>
      <dgm:t>
        <a:bodyPr/>
        <a:lstStyle/>
        <a:p>
          <a:pPr marL="0" indent="0" algn="l">
            <a:lnSpc>
              <a:spcPct val="13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700" b="1">
              <a:latin typeface="+mn-lt"/>
              <a:cs typeface="Times New Roman" panose="02020603050405020304" pitchFamily="18" charset="0"/>
            </a:rPr>
            <a:t>мотивация к познанию и обучению;</a:t>
          </a:r>
          <a:endParaRPr lang="ru-RU" sz="1700" b="1" dirty="0">
            <a:latin typeface="+mn-lt"/>
            <a:cs typeface="Times New Roman" panose="02020603050405020304" pitchFamily="18" charset="0"/>
          </a:endParaRPr>
        </a:p>
      </dgm:t>
    </dgm:pt>
    <dgm:pt modelId="{BD9C809F-DED1-4E88-9832-2F680D9A5334}" type="parTrans" cxnId="{B2DD4780-906F-4211-A093-7B06E0AA0D17}">
      <dgm:prSet/>
      <dgm:spPr/>
      <dgm:t>
        <a:bodyPr/>
        <a:lstStyle/>
        <a:p>
          <a:endParaRPr lang="ru-RU"/>
        </a:p>
      </dgm:t>
    </dgm:pt>
    <dgm:pt modelId="{8F08E4D3-5326-4A5A-A94A-45E1AF7A7FFA}" type="sibTrans" cxnId="{B2DD4780-906F-4211-A093-7B06E0AA0D17}">
      <dgm:prSet/>
      <dgm:spPr/>
      <dgm:t>
        <a:bodyPr/>
        <a:lstStyle/>
        <a:p>
          <a:endParaRPr lang="ru-RU"/>
        </a:p>
      </dgm:t>
    </dgm:pt>
    <dgm:pt modelId="{615E099F-4625-4A60-A567-5376F30CF1B8}">
      <dgm:prSet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endParaRPr lang="ru-RU" sz="1800" b="1" dirty="0">
            <a:solidFill>
              <a:srgbClr val="FF0000"/>
            </a:solidFill>
            <a:highlight>
              <a:srgbClr val="FFFF00"/>
            </a:highlight>
            <a:latin typeface="+mn-lt"/>
            <a:cs typeface="Times New Roman" panose="02020603050405020304" pitchFamily="18" charset="0"/>
          </a:endParaRPr>
        </a:p>
      </dgm:t>
    </dgm:pt>
    <dgm:pt modelId="{20105B7E-F775-4B25-BDD5-F836D0730A9E}" type="parTrans" cxnId="{03596E34-A710-4772-B0C1-26CC0C5CDED7}">
      <dgm:prSet/>
      <dgm:spPr/>
      <dgm:t>
        <a:bodyPr/>
        <a:lstStyle/>
        <a:p>
          <a:endParaRPr lang="ru-RU"/>
        </a:p>
      </dgm:t>
    </dgm:pt>
    <dgm:pt modelId="{FA3002A0-F771-4857-A8A4-9A174764407D}" type="sibTrans" cxnId="{03596E34-A710-4772-B0C1-26CC0C5CDED7}">
      <dgm:prSet/>
      <dgm:spPr/>
      <dgm:t>
        <a:bodyPr/>
        <a:lstStyle/>
        <a:p>
          <a:endParaRPr lang="ru-RU"/>
        </a:p>
      </dgm:t>
    </dgm:pt>
    <dgm:pt modelId="{6100D64A-8044-4312-A462-FC1C3082FDA3}">
      <dgm:prSet phldrT="[Текст]" phldr="1"/>
      <dgm:spPr/>
      <dgm:t>
        <a:bodyPr/>
        <a:lstStyle/>
        <a:p>
          <a:endParaRPr lang="ru-RU"/>
        </a:p>
      </dgm:t>
    </dgm:pt>
    <dgm:pt modelId="{F18E2E62-400E-4390-8A22-387C4FD409FA}" type="sibTrans" cxnId="{1883EB8D-0107-4DEE-94C8-DE9104EBBD64}">
      <dgm:prSet/>
      <dgm:spPr/>
      <dgm:t>
        <a:bodyPr/>
        <a:lstStyle/>
        <a:p>
          <a:endParaRPr lang="ru-RU"/>
        </a:p>
      </dgm:t>
    </dgm:pt>
    <dgm:pt modelId="{1C8A91A6-3E4A-42A7-B289-5F484E8A6C34}" type="parTrans" cxnId="{1883EB8D-0107-4DEE-94C8-DE9104EBBD64}">
      <dgm:prSet/>
      <dgm:spPr/>
      <dgm:t>
        <a:bodyPr/>
        <a:lstStyle/>
        <a:p>
          <a:endParaRPr lang="ru-RU"/>
        </a:p>
      </dgm:t>
    </dgm:pt>
    <dgm:pt modelId="{E7363F21-BABC-4C8D-842D-88720C35D9E2}">
      <dgm:prSet phldrT="[Текст]" phldr="1"/>
      <dgm:spPr/>
      <dgm:t>
        <a:bodyPr/>
        <a:lstStyle/>
        <a:p>
          <a:endParaRPr lang="ru-RU"/>
        </a:p>
      </dgm:t>
    </dgm:pt>
    <dgm:pt modelId="{23326AED-FB02-4B81-A711-A65389DEFAB9}" type="sibTrans" cxnId="{CD395CFC-CED7-4884-AA34-9C1B59BDFC21}">
      <dgm:prSet/>
      <dgm:spPr/>
      <dgm:t>
        <a:bodyPr/>
        <a:lstStyle/>
        <a:p>
          <a:endParaRPr lang="ru-RU"/>
        </a:p>
      </dgm:t>
    </dgm:pt>
    <dgm:pt modelId="{23FB726B-E6A5-4E90-9DC3-35DC868FBD03}" type="parTrans" cxnId="{CD395CFC-CED7-4884-AA34-9C1B59BDFC21}">
      <dgm:prSet/>
      <dgm:spPr/>
      <dgm:t>
        <a:bodyPr/>
        <a:lstStyle/>
        <a:p>
          <a:endParaRPr lang="ru-RU"/>
        </a:p>
      </dgm:t>
    </dgm:pt>
    <dgm:pt modelId="{0654F8D1-E946-400F-A01F-92F3CB376588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800" b="1">
              <a:latin typeface="+mn-lt"/>
              <a:cs typeface="Times New Roman" panose="02020603050405020304" pitchFamily="18" charset="0"/>
            </a:rPr>
            <a:t>Метапредметные</a:t>
          </a:r>
          <a:endParaRPr lang="ru-RU" sz="1800" b="1" dirty="0">
            <a:latin typeface="+mn-lt"/>
            <a:cs typeface="Times New Roman" panose="02020603050405020304" pitchFamily="18" charset="0"/>
          </a:endParaRPr>
        </a:p>
      </dgm:t>
    </dgm:pt>
    <dgm:pt modelId="{3541C95D-9F6D-4265-BF0C-92D06D672613}" type="sibTrans" cxnId="{CB97ABE6-09B4-454C-A9F8-3239CF1769EC}">
      <dgm:prSet/>
      <dgm:spPr/>
      <dgm:t>
        <a:bodyPr/>
        <a:lstStyle/>
        <a:p>
          <a:endParaRPr lang="ru-RU"/>
        </a:p>
      </dgm:t>
    </dgm:pt>
    <dgm:pt modelId="{289048CA-2729-43AF-9EE9-8F25AA6046E8}" type="parTrans" cxnId="{CB97ABE6-09B4-454C-A9F8-3239CF1769EC}">
      <dgm:prSet/>
      <dgm:spPr/>
      <dgm:t>
        <a:bodyPr/>
        <a:lstStyle/>
        <a:p>
          <a:endParaRPr lang="ru-RU"/>
        </a:p>
      </dgm:t>
    </dgm:pt>
    <dgm:pt modelId="{33E6E57B-8FB2-455F-B79E-D92AA4000B7F}">
      <dgm:prSet phldrT="[Текст]" custT="1"/>
      <dgm:spPr/>
      <dgm:t>
        <a:bodyPr/>
        <a:lstStyle/>
        <a:p>
          <a:pPr marL="0" indent="0" algn="l">
            <a:lnSpc>
              <a:spcPct val="13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800" b="1">
              <a:latin typeface="+mn-lt"/>
              <a:cs typeface="Times New Roman" panose="02020603050405020304" pitchFamily="18" charset="0"/>
            </a:rPr>
            <a:t>универсальные познавательные учебные действия (базовые логические и начальные исследовательские действия, а также работа с информацией);</a:t>
          </a:r>
          <a:endParaRPr lang="ru-RU" sz="1800" b="1" dirty="0">
            <a:latin typeface="+mn-lt"/>
            <a:cs typeface="Times New Roman" panose="02020603050405020304" pitchFamily="18" charset="0"/>
          </a:endParaRPr>
        </a:p>
      </dgm:t>
    </dgm:pt>
    <dgm:pt modelId="{C975C5C6-FF2E-4938-B35C-F3EE26DD7193}" type="sibTrans" cxnId="{89B333FA-AE8E-4DEB-B87B-A2B070B43AC5}">
      <dgm:prSet/>
      <dgm:spPr/>
      <dgm:t>
        <a:bodyPr/>
        <a:lstStyle/>
        <a:p>
          <a:endParaRPr lang="ru-RU"/>
        </a:p>
      </dgm:t>
    </dgm:pt>
    <dgm:pt modelId="{9E26DDF1-A9FB-4699-AF4B-95259270587B}" type="parTrans" cxnId="{89B333FA-AE8E-4DEB-B87B-A2B070B43AC5}">
      <dgm:prSet/>
      <dgm:spPr/>
      <dgm:t>
        <a:bodyPr/>
        <a:lstStyle/>
        <a:p>
          <a:endParaRPr lang="ru-RU"/>
        </a:p>
      </dgm:t>
    </dgm:pt>
    <dgm:pt modelId="{5CCBB23A-B535-476B-868D-96068FFAC650}">
      <dgm:prSet phldrT="[Текст]" custT="1"/>
      <dgm:spPr/>
      <dgm:t>
        <a:bodyPr/>
        <a:lstStyle/>
        <a:p>
          <a:pPr marL="0" indent="0" algn="l">
            <a:lnSpc>
              <a:spcPct val="13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800" b="1" dirty="0">
              <a:latin typeface="+mn-lt"/>
              <a:cs typeface="Times New Roman" panose="02020603050405020304" pitchFamily="18" charset="0"/>
            </a:rPr>
            <a:t> универсальные коммуникативные действия (общение, </a:t>
          </a:r>
          <a:r>
            <a:rPr lang="ru-RU" sz="1800" b="1" dirty="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совместная деятельность</a:t>
          </a:r>
          <a:r>
            <a:rPr lang="ru-RU" sz="1800" b="1" dirty="0">
              <a:latin typeface="+mn-lt"/>
              <a:cs typeface="Times New Roman" panose="02020603050405020304" pitchFamily="18" charset="0"/>
            </a:rPr>
            <a:t>, презентация);</a:t>
          </a:r>
        </a:p>
      </dgm:t>
    </dgm:pt>
    <dgm:pt modelId="{65B89D9D-A048-4380-9029-1C37CEE05818}" type="sibTrans" cxnId="{5A8494EB-418A-42C6-9F37-1CE95A470FCD}">
      <dgm:prSet/>
      <dgm:spPr/>
      <dgm:t>
        <a:bodyPr/>
        <a:lstStyle/>
        <a:p>
          <a:endParaRPr lang="ru-RU"/>
        </a:p>
      </dgm:t>
    </dgm:pt>
    <dgm:pt modelId="{59482446-0064-446F-BAA1-D17A4B900E9F}" type="parTrans" cxnId="{5A8494EB-418A-42C6-9F37-1CE95A470FCD}">
      <dgm:prSet/>
      <dgm:spPr/>
      <dgm:t>
        <a:bodyPr/>
        <a:lstStyle/>
        <a:p>
          <a:endParaRPr lang="ru-RU"/>
        </a:p>
      </dgm:t>
    </dgm:pt>
    <dgm:pt modelId="{035C3720-795D-49F2-9B6B-4423D3C4CD7A}">
      <dgm:prSet custT="1"/>
      <dgm:spPr/>
      <dgm:t>
        <a:bodyPr/>
        <a:lstStyle/>
        <a:p>
          <a:pPr marL="0" indent="0" algn="l">
            <a:lnSpc>
              <a:spcPct val="13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800" b="1" dirty="0">
              <a:latin typeface="+mn-lt"/>
              <a:cs typeface="Times New Roman" panose="02020603050405020304" pitchFamily="18" charset="0"/>
            </a:rPr>
            <a:t> универсальные регулятивные действия (саморегуляция, самоконтроль)   </a:t>
          </a:r>
          <a:r>
            <a:rPr lang="ru-RU" sz="1800" b="1" dirty="0">
              <a:solidFill>
                <a:srgbClr val="FF0000"/>
              </a:solidFill>
              <a:highlight>
                <a:srgbClr val="FFFF00"/>
              </a:highlight>
              <a:latin typeface="+mn-lt"/>
              <a:cs typeface="Times New Roman" panose="02020603050405020304" pitchFamily="18" charset="0"/>
            </a:rPr>
            <a:t> </a:t>
          </a:r>
        </a:p>
      </dgm:t>
    </dgm:pt>
    <dgm:pt modelId="{C6489409-4C22-4586-A37E-EA79344AEE23}" type="sibTrans" cxnId="{17365F40-2D3D-43F2-BF81-821FE5B96E1E}">
      <dgm:prSet/>
      <dgm:spPr/>
      <dgm:t>
        <a:bodyPr/>
        <a:lstStyle/>
        <a:p>
          <a:endParaRPr lang="ru-RU"/>
        </a:p>
      </dgm:t>
    </dgm:pt>
    <dgm:pt modelId="{AFA1A3D4-42F4-4E4B-9D82-95B27587EE3F}" type="parTrans" cxnId="{17365F40-2D3D-43F2-BF81-821FE5B96E1E}">
      <dgm:prSet/>
      <dgm:spPr/>
      <dgm:t>
        <a:bodyPr/>
        <a:lstStyle/>
        <a:p>
          <a:endParaRPr lang="ru-RU"/>
        </a:p>
      </dgm:t>
    </dgm:pt>
    <dgm:pt modelId="{03AD9667-505B-4B77-A304-99DFCCF7FFCB}">
      <dgm:prSet/>
      <dgm:spPr/>
      <dgm:t>
        <a:bodyPr/>
        <a:lstStyle/>
        <a:p>
          <a:pPr marL="114300" indent="0" algn="l">
            <a:lnSpc>
              <a:spcPct val="90000"/>
            </a:lnSpc>
            <a:spcAft>
              <a:spcPct val="15000"/>
            </a:spcAft>
          </a:pPr>
          <a:endParaRPr lang="ru-RU" sz="1200" dirty="0"/>
        </a:p>
      </dgm:t>
    </dgm:pt>
    <dgm:pt modelId="{854DC074-8BB5-4861-B863-2DF30259A173}" type="sibTrans" cxnId="{41BC6752-8CE9-431A-B207-519C982EDD1C}">
      <dgm:prSet/>
      <dgm:spPr/>
      <dgm:t>
        <a:bodyPr/>
        <a:lstStyle/>
        <a:p>
          <a:endParaRPr lang="ru-RU"/>
        </a:p>
      </dgm:t>
    </dgm:pt>
    <dgm:pt modelId="{A66AEFF1-02B3-497A-B5D4-3C2ED21F45B6}" type="parTrans" cxnId="{41BC6752-8CE9-431A-B207-519C982EDD1C}">
      <dgm:prSet/>
      <dgm:spPr/>
      <dgm:t>
        <a:bodyPr/>
        <a:lstStyle/>
        <a:p>
          <a:endParaRPr lang="ru-RU"/>
        </a:p>
      </dgm:t>
    </dgm:pt>
    <dgm:pt modelId="{712DF566-D456-45C9-B93D-038AFA57E7CB}">
      <dgm:prSet custT="1"/>
      <dgm:spPr/>
      <dgm:t>
        <a:bodyPr/>
        <a:lstStyle/>
        <a:p>
          <a:pPr marL="0" indent="0" algn="l">
            <a:lnSpc>
              <a:spcPct val="130000"/>
            </a:lnSpc>
            <a:spcAft>
              <a:spcPts val="0"/>
            </a:spcAft>
            <a:buNone/>
          </a:pPr>
          <a:endParaRPr lang="ru-RU" sz="1800" b="1" dirty="0">
            <a:latin typeface="+mn-lt"/>
            <a:cs typeface="Times New Roman" panose="02020603050405020304" pitchFamily="18" charset="0"/>
          </a:endParaRPr>
        </a:p>
      </dgm:t>
    </dgm:pt>
    <dgm:pt modelId="{0A52AB55-FE45-42C5-B06B-2EE0BB02159B}" type="parTrans" cxnId="{F87CC863-FB9A-4165-A783-D8E69B2E8380}">
      <dgm:prSet/>
      <dgm:spPr/>
    </dgm:pt>
    <dgm:pt modelId="{11C8EDAA-3249-4394-9C6D-2813E55D2B2E}" type="sibTrans" cxnId="{F87CC863-FB9A-4165-A783-D8E69B2E8380}">
      <dgm:prSet/>
      <dgm:spPr/>
    </dgm:pt>
    <dgm:pt modelId="{8D9E38E4-3BC9-4B63-9CFA-903506FB1D59}" type="pres">
      <dgm:prSet presAssocID="{D30EAF60-73F7-480E-AF4E-9EB157802DAC}" presName="linearFlow" presStyleCnt="0">
        <dgm:presLayoutVars>
          <dgm:dir/>
          <dgm:animLvl val="lvl"/>
          <dgm:resizeHandles/>
        </dgm:presLayoutVars>
      </dgm:prSet>
      <dgm:spPr/>
    </dgm:pt>
    <dgm:pt modelId="{52039C98-16B8-4DAB-9CA5-33911A7FFACD}" type="pres">
      <dgm:prSet presAssocID="{86422FBE-6F2F-487A-9884-2AC65AFEA900}" presName="compositeNode" presStyleCnt="0">
        <dgm:presLayoutVars>
          <dgm:bulletEnabled val="1"/>
        </dgm:presLayoutVars>
      </dgm:prSet>
      <dgm:spPr/>
    </dgm:pt>
    <dgm:pt modelId="{E79BB708-DE57-4E87-B021-6C67F6674885}" type="pres">
      <dgm:prSet presAssocID="{86422FBE-6F2F-487A-9884-2AC65AFEA900}" presName="image" presStyleLbl="fgImgPlace1" presStyleIdx="0" presStyleCnt="3" custLinFactX="-176238" custLinFactNeighborX="-200000" custLinFactNeighborY="-6768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31000" r="-31000"/>
          </a:stretch>
        </a:blipFill>
      </dgm:spPr>
    </dgm:pt>
    <dgm:pt modelId="{82638CFA-9399-47FB-B189-72C621F83BA9}" type="pres">
      <dgm:prSet presAssocID="{86422FBE-6F2F-487A-9884-2AC65AFEA900}" presName="childNode" presStyleLbl="node1" presStyleIdx="0" presStyleCnt="3" custScaleX="331155" custScaleY="128205" custLinFactX="-898" custLinFactNeighborX="-100000" custLinFactNeighborY="6849">
        <dgm:presLayoutVars>
          <dgm:bulletEnabled val="1"/>
        </dgm:presLayoutVars>
      </dgm:prSet>
      <dgm:spPr/>
    </dgm:pt>
    <dgm:pt modelId="{4D34FA83-664A-4D48-8FB6-4E539EFBD1D8}" type="pres">
      <dgm:prSet presAssocID="{86422FBE-6F2F-487A-9884-2AC65AFEA900}" presName="parentNode" presStyleLbl="revTx" presStyleIdx="0" presStyleCnt="3" custScaleX="939714">
        <dgm:presLayoutVars>
          <dgm:chMax val="0"/>
          <dgm:bulletEnabled val="1"/>
        </dgm:presLayoutVars>
      </dgm:prSet>
      <dgm:spPr/>
    </dgm:pt>
    <dgm:pt modelId="{6F954537-257E-4034-B7EA-6D94F990F1E2}" type="pres">
      <dgm:prSet presAssocID="{D0F111E9-89E1-43DA-9125-49A1DF435A0A}" presName="sibTrans" presStyleCnt="0"/>
      <dgm:spPr/>
    </dgm:pt>
    <dgm:pt modelId="{64EA4570-BC5A-4266-9B61-E404B9634E4E}" type="pres">
      <dgm:prSet presAssocID="{E7363F21-BABC-4C8D-842D-88720C35D9E2}" presName="compositeNode" presStyleCnt="0">
        <dgm:presLayoutVars>
          <dgm:bulletEnabled val="1"/>
        </dgm:presLayoutVars>
      </dgm:prSet>
      <dgm:spPr/>
    </dgm:pt>
    <dgm:pt modelId="{61994664-E5A1-43AA-84C3-85A1728A29B1}" type="pres">
      <dgm:prSet presAssocID="{E7363F21-BABC-4C8D-842D-88720C35D9E2}" presName="image" presStyleLbl="fgImgPlace1" presStyleIdx="1" presStyleCnt="3" custLinFactX="-103016" custLinFactNeighborX="-200000" custLinFactNeighborY="-4552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7000" r="-17000"/>
          </a:stretch>
        </a:blipFill>
      </dgm:spPr>
    </dgm:pt>
    <dgm:pt modelId="{14A657A6-507C-48FE-B025-CAAEBC33B334}" type="pres">
      <dgm:prSet presAssocID="{E7363F21-BABC-4C8D-842D-88720C35D9E2}" presName="childNode" presStyleLbl="node1" presStyleIdx="1" presStyleCnt="3" custScaleX="349926" custScaleY="128205" custLinFactNeighborX="-34070" custLinFactNeighborY="-734">
        <dgm:presLayoutVars>
          <dgm:bulletEnabled val="1"/>
        </dgm:presLayoutVars>
      </dgm:prSet>
      <dgm:spPr/>
    </dgm:pt>
    <dgm:pt modelId="{4E260DF0-81CB-490F-8239-56437A149519}" type="pres">
      <dgm:prSet presAssocID="{E7363F21-BABC-4C8D-842D-88720C35D9E2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65745995-08AE-4A7A-9782-20445FE75B77}" type="pres">
      <dgm:prSet presAssocID="{23326AED-FB02-4B81-A711-A65389DEFAB9}" presName="sibTrans" presStyleCnt="0"/>
      <dgm:spPr/>
    </dgm:pt>
    <dgm:pt modelId="{2E4B5283-C276-4A28-9EE9-D4D10685EE43}" type="pres">
      <dgm:prSet presAssocID="{6100D64A-8044-4312-A462-FC1C3082FDA3}" presName="compositeNode" presStyleCnt="0">
        <dgm:presLayoutVars>
          <dgm:bulletEnabled val="1"/>
        </dgm:presLayoutVars>
      </dgm:prSet>
      <dgm:spPr/>
    </dgm:pt>
    <dgm:pt modelId="{78584420-DABA-4234-992B-F92C0B1B5008}" type="pres">
      <dgm:prSet presAssocID="{6100D64A-8044-4312-A462-FC1C3082FDA3}" presName="image" presStyleLbl="fgImgPlace1" presStyleIdx="2" presStyleCnt="3" custLinFactX="-59885" custLinFactNeighborX="-100000" custLinFactNeighborY="-3969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</dgm:spPr>
    </dgm:pt>
    <dgm:pt modelId="{D1B1A183-CB53-4C25-9927-902D2DE333B9}" type="pres">
      <dgm:prSet presAssocID="{6100D64A-8044-4312-A462-FC1C3082FDA3}" presName="childNode" presStyleLbl="node1" presStyleIdx="2" presStyleCnt="3" custScaleX="299299" custScaleY="128205" custLinFactNeighborX="4038" custLinFactNeighborY="1125">
        <dgm:presLayoutVars>
          <dgm:bulletEnabled val="1"/>
        </dgm:presLayoutVars>
      </dgm:prSet>
      <dgm:spPr/>
    </dgm:pt>
    <dgm:pt modelId="{84BA5663-F5CF-48CC-9AF7-A9CF3A537799}" type="pres">
      <dgm:prSet presAssocID="{6100D64A-8044-4312-A462-FC1C3082FDA3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57F24113-3102-4254-81B4-72BF46B46D4B}" type="presOf" srcId="{C661FA6B-A1E6-44A2-8500-B44B365EB2C6}" destId="{D1B1A183-CB53-4C25-9927-902D2DE333B9}" srcOrd="0" destOrd="0" presId="urn:microsoft.com/office/officeart/2005/8/layout/hList2"/>
    <dgm:cxn modelId="{4D3DA923-46BB-423B-89FC-6BB4392D284E}" srcId="{86422FBE-6F2F-487A-9884-2AC65AFEA900}" destId="{F157E3DC-1343-4934-86AA-8393672C2C82}" srcOrd="5" destOrd="0" parTransId="{172B1670-06AF-4BEC-B44C-5CAF61724461}" sibTransId="{71C4BFB1-2051-4A0D-9E41-242D84F37EF5}"/>
    <dgm:cxn modelId="{FF97DF29-7AD0-4B6B-B46C-C7219C17E645}" srcId="{6100D64A-8044-4312-A462-FC1C3082FDA3}" destId="{C661FA6B-A1E6-44A2-8500-B44B365EB2C6}" srcOrd="0" destOrd="0" parTransId="{1BC2CE78-AF70-452F-A489-BB00A358A95F}" sibTransId="{AF9B0F1F-570B-4EDB-AC05-D01899F3FDE1}"/>
    <dgm:cxn modelId="{15238B2B-1348-4F0D-902C-6DFFA6D286D2}" srcId="{6100D64A-8044-4312-A462-FC1C3082FDA3}" destId="{ED6A592F-8A1A-4E02-A950-E89C184B4DCD}" srcOrd="2" destOrd="0" parTransId="{E5BB2E83-4F02-4A8E-9435-B030BC86AB52}" sibTransId="{559AA947-0F93-4DFF-A9D7-04B3710D7745}"/>
    <dgm:cxn modelId="{0405E431-1310-4D56-97E0-5FF5C3C431D5}" type="presOf" srcId="{86422FBE-6F2F-487A-9884-2AC65AFEA900}" destId="{4D34FA83-664A-4D48-8FB6-4E539EFBD1D8}" srcOrd="0" destOrd="0" presId="urn:microsoft.com/office/officeart/2005/8/layout/hList2"/>
    <dgm:cxn modelId="{03596E34-A710-4772-B0C1-26CC0C5CDED7}" srcId="{6100D64A-8044-4312-A462-FC1C3082FDA3}" destId="{615E099F-4625-4A60-A567-5376F30CF1B8}" srcOrd="3" destOrd="0" parTransId="{20105B7E-F775-4B25-BDD5-F836D0730A9E}" sibTransId="{FA3002A0-F771-4857-A8A4-9A174764407D}"/>
    <dgm:cxn modelId="{808BC236-6B86-4CEE-9142-102C6E9B123E}" type="presOf" srcId="{F157E3DC-1343-4934-86AA-8393672C2C82}" destId="{82638CFA-9399-47FB-B189-72C621F83BA9}" srcOrd="0" destOrd="5" presId="urn:microsoft.com/office/officeart/2005/8/layout/hList2"/>
    <dgm:cxn modelId="{E1D51F3A-5840-48E3-A66B-D29311BB8B1B}" srcId="{86422FBE-6F2F-487A-9884-2AC65AFEA900}" destId="{1D2F3F73-ECA8-4A09-B967-608DF865CB8A}" srcOrd="1" destOrd="0" parTransId="{B8E70FB1-B1A8-44E8-BC6D-CEA12290507C}" sibTransId="{B32345DA-60BB-4D95-B11B-70DB1BB4362A}"/>
    <dgm:cxn modelId="{17365F40-2D3D-43F2-BF81-821FE5B96E1E}" srcId="{E7363F21-BABC-4C8D-842D-88720C35D9E2}" destId="{035C3720-795D-49F2-9B6B-4423D3C4CD7A}" srcOrd="3" destOrd="0" parTransId="{AFA1A3D4-42F4-4E4B-9D82-95B27587EE3F}" sibTransId="{C6489409-4C22-4586-A37E-EA79344AEE23}"/>
    <dgm:cxn modelId="{A16FD75D-1B51-4BFD-8D22-12C7F1FC65A4}" type="presOf" srcId="{712DF566-D456-45C9-B93D-038AFA57E7CB}" destId="{D1B1A183-CB53-4C25-9927-902D2DE333B9}" srcOrd="0" destOrd="1" presId="urn:microsoft.com/office/officeart/2005/8/layout/hList2"/>
    <dgm:cxn modelId="{F87CC863-FB9A-4165-A783-D8E69B2E8380}" srcId="{6100D64A-8044-4312-A462-FC1C3082FDA3}" destId="{712DF566-D456-45C9-B93D-038AFA57E7CB}" srcOrd="1" destOrd="0" parTransId="{0A52AB55-FE45-42C5-B06B-2EE0BB02159B}" sibTransId="{11C8EDAA-3249-4394-9C6D-2813E55D2B2E}"/>
    <dgm:cxn modelId="{24502345-AFDF-4BC4-8104-12490822734D}" srcId="{86422FBE-6F2F-487A-9884-2AC65AFEA900}" destId="{99BF87E2-4732-441C-95DE-A98FFB009822}" srcOrd="2" destOrd="0" parTransId="{0C1F61EE-426E-4E30-A2C5-82988ECB59FF}" sibTransId="{A88A3D54-DBA5-4388-B737-082539932A04}"/>
    <dgm:cxn modelId="{197E2E45-55F6-4C10-956B-ACE2B5304F4E}" srcId="{D30EAF60-73F7-480E-AF4E-9EB157802DAC}" destId="{86422FBE-6F2F-487A-9884-2AC65AFEA900}" srcOrd="0" destOrd="0" parTransId="{EC9A29D8-5F14-4AD8-ADE3-4622C7849FB1}" sibTransId="{D0F111E9-89E1-43DA-9125-49A1DF435A0A}"/>
    <dgm:cxn modelId="{6A660948-5D07-4109-AB6A-7498761FABFA}" type="presOf" srcId="{6100D64A-8044-4312-A462-FC1C3082FDA3}" destId="{84BA5663-F5CF-48CC-9AF7-A9CF3A537799}" srcOrd="0" destOrd="0" presId="urn:microsoft.com/office/officeart/2005/8/layout/hList2"/>
    <dgm:cxn modelId="{D876FF6A-9680-4F34-BFC9-3DA7010AF1EF}" type="presOf" srcId="{1D2F3F73-ECA8-4A09-B967-608DF865CB8A}" destId="{82638CFA-9399-47FB-B189-72C621F83BA9}" srcOrd="0" destOrd="1" presId="urn:microsoft.com/office/officeart/2005/8/layout/hList2"/>
    <dgm:cxn modelId="{41BC6752-8CE9-431A-B207-519C982EDD1C}" srcId="{E7363F21-BABC-4C8D-842D-88720C35D9E2}" destId="{03AD9667-505B-4B77-A304-99DFCCF7FFCB}" srcOrd="4" destOrd="0" parTransId="{A66AEFF1-02B3-497A-B5D4-3C2ED21F45B6}" sibTransId="{854DC074-8BB5-4861-B863-2DF30259A173}"/>
    <dgm:cxn modelId="{40847052-5BF9-489D-868F-57571E34D06A}" type="presOf" srcId="{D30EAF60-73F7-480E-AF4E-9EB157802DAC}" destId="{8D9E38E4-3BC9-4B63-9CFA-903506FB1D59}" srcOrd="0" destOrd="0" presId="urn:microsoft.com/office/officeart/2005/8/layout/hList2"/>
    <dgm:cxn modelId="{BAB81A75-068B-4649-8B43-58D3AC3BCB43}" type="presOf" srcId="{615E099F-4625-4A60-A567-5376F30CF1B8}" destId="{D1B1A183-CB53-4C25-9927-902D2DE333B9}" srcOrd="0" destOrd="3" presId="urn:microsoft.com/office/officeart/2005/8/layout/hList2"/>
    <dgm:cxn modelId="{4742C57E-3A99-4DFB-83A2-69A6828B940F}" type="presOf" srcId="{A78657B4-FC6C-4A89-AF65-6E7E58C9F32D}" destId="{82638CFA-9399-47FB-B189-72C621F83BA9}" srcOrd="0" destOrd="0" presId="urn:microsoft.com/office/officeart/2005/8/layout/hList2"/>
    <dgm:cxn modelId="{B2DD4780-906F-4211-A093-7B06E0AA0D17}" srcId="{86422FBE-6F2F-487A-9884-2AC65AFEA900}" destId="{F240B8AF-CE21-4654-BACB-23C55A3B5449}" srcOrd="3" destOrd="0" parTransId="{BD9C809F-DED1-4E88-9832-2F680D9A5334}" sibTransId="{8F08E4D3-5326-4A5A-A94A-45E1AF7A7FFA}"/>
    <dgm:cxn modelId="{30A2D284-EAEF-4320-931B-7B672435EC97}" type="presOf" srcId="{F240B8AF-CE21-4654-BACB-23C55A3B5449}" destId="{82638CFA-9399-47FB-B189-72C621F83BA9}" srcOrd="0" destOrd="3" presId="urn:microsoft.com/office/officeart/2005/8/layout/hList2"/>
    <dgm:cxn modelId="{A9B9C58C-8304-4E50-AF15-B4DCFFCB2BD4}" type="presOf" srcId="{ED6A592F-8A1A-4E02-A950-E89C184B4DCD}" destId="{D1B1A183-CB53-4C25-9927-902D2DE333B9}" srcOrd="0" destOrd="2" presId="urn:microsoft.com/office/officeart/2005/8/layout/hList2"/>
    <dgm:cxn modelId="{1883EB8D-0107-4DEE-94C8-DE9104EBBD64}" srcId="{D30EAF60-73F7-480E-AF4E-9EB157802DAC}" destId="{6100D64A-8044-4312-A462-FC1C3082FDA3}" srcOrd="2" destOrd="0" parTransId="{1C8A91A6-3E4A-42A7-B289-5F484E8A6C34}" sibTransId="{F18E2E62-400E-4390-8A22-387C4FD409FA}"/>
    <dgm:cxn modelId="{EA156599-E2BE-4DBA-8017-A9F9D53D9F6F}" type="presOf" srcId="{035C3720-795D-49F2-9B6B-4423D3C4CD7A}" destId="{14A657A6-507C-48FE-B025-CAAEBC33B334}" srcOrd="0" destOrd="3" presId="urn:microsoft.com/office/officeart/2005/8/layout/hList2"/>
    <dgm:cxn modelId="{21EF42A0-9216-4AB2-B315-1E0816CC293A}" type="presOf" srcId="{99BF87E2-4732-441C-95DE-A98FFB009822}" destId="{82638CFA-9399-47FB-B189-72C621F83BA9}" srcOrd="0" destOrd="2" presId="urn:microsoft.com/office/officeart/2005/8/layout/hList2"/>
    <dgm:cxn modelId="{4A8A5DB0-1405-42FF-8CD0-BB952A5DE2E7}" type="presOf" srcId="{03AD9667-505B-4B77-A304-99DFCCF7FFCB}" destId="{14A657A6-507C-48FE-B025-CAAEBC33B334}" srcOrd="0" destOrd="4" presId="urn:microsoft.com/office/officeart/2005/8/layout/hList2"/>
    <dgm:cxn modelId="{A75FC0B8-E040-42D7-824B-15BBFF88EF1E}" srcId="{86422FBE-6F2F-487A-9884-2AC65AFEA900}" destId="{9E0CF717-C28D-4E17-AAB4-79805556CBAD}" srcOrd="4" destOrd="0" parTransId="{3E128CB6-9D13-42E2-AF34-3ED007C1CF6B}" sibTransId="{429D3737-CF6F-44CB-A11B-7B0F8E5C51DC}"/>
    <dgm:cxn modelId="{CA29C6BB-2D73-4A7A-B940-4D7381E3184A}" type="presOf" srcId="{9E0CF717-C28D-4E17-AAB4-79805556CBAD}" destId="{82638CFA-9399-47FB-B189-72C621F83BA9}" srcOrd="0" destOrd="4" presId="urn:microsoft.com/office/officeart/2005/8/layout/hList2"/>
    <dgm:cxn modelId="{198C95CB-004C-4930-968A-C73C2430B929}" srcId="{86422FBE-6F2F-487A-9884-2AC65AFEA900}" destId="{A78657B4-FC6C-4A89-AF65-6E7E58C9F32D}" srcOrd="0" destOrd="0" parTransId="{CEA4C0D3-5D78-4E45-A721-FBA8724F7725}" sibTransId="{F79A1425-9745-4254-B6F2-1DCD501FA702}"/>
    <dgm:cxn modelId="{0D4D19CD-37F7-482B-9FB3-3D286DFEAD2D}" type="presOf" srcId="{33E6E57B-8FB2-455F-B79E-D92AA4000B7F}" destId="{14A657A6-507C-48FE-B025-CAAEBC33B334}" srcOrd="0" destOrd="1" presId="urn:microsoft.com/office/officeart/2005/8/layout/hList2"/>
    <dgm:cxn modelId="{D0519ED6-C15B-4B21-9744-2098A446B83A}" type="presOf" srcId="{5CCBB23A-B535-476B-868D-96068FFAC650}" destId="{14A657A6-507C-48FE-B025-CAAEBC33B334}" srcOrd="0" destOrd="2" presId="urn:microsoft.com/office/officeart/2005/8/layout/hList2"/>
    <dgm:cxn modelId="{85C015DD-AF48-4B50-B36C-43CB1295CA0C}" type="presOf" srcId="{E7363F21-BABC-4C8D-842D-88720C35D9E2}" destId="{4E260DF0-81CB-490F-8239-56437A149519}" srcOrd="0" destOrd="0" presId="urn:microsoft.com/office/officeart/2005/8/layout/hList2"/>
    <dgm:cxn modelId="{683DD9E3-EC01-4F60-9997-0DEC8F81F11C}" type="presOf" srcId="{0654F8D1-E946-400F-A01F-92F3CB376588}" destId="{14A657A6-507C-48FE-B025-CAAEBC33B334}" srcOrd="0" destOrd="0" presId="urn:microsoft.com/office/officeart/2005/8/layout/hList2"/>
    <dgm:cxn modelId="{CB97ABE6-09B4-454C-A9F8-3239CF1769EC}" srcId="{E7363F21-BABC-4C8D-842D-88720C35D9E2}" destId="{0654F8D1-E946-400F-A01F-92F3CB376588}" srcOrd="0" destOrd="0" parTransId="{289048CA-2729-43AF-9EE9-8F25AA6046E8}" sibTransId="{3541C95D-9F6D-4265-BF0C-92D06D672613}"/>
    <dgm:cxn modelId="{5A8494EB-418A-42C6-9F37-1CE95A470FCD}" srcId="{E7363F21-BABC-4C8D-842D-88720C35D9E2}" destId="{5CCBB23A-B535-476B-868D-96068FFAC650}" srcOrd="2" destOrd="0" parTransId="{59482446-0064-446F-BAA1-D17A4B900E9F}" sibTransId="{65B89D9D-A048-4380-9029-1C37CEE05818}"/>
    <dgm:cxn modelId="{89B333FA-AE8E-4DEB-B87B-A2B070B43AC5}" srcId="{E7363F21-BABC-4C8D-842D-88720C35D9E2}" destId="{33E6E57B-8FB2-455F-B79E-D92AA4000B7F}" srcOrd="1" destOrd="0" parTransId="{9E26DDF1-A9FB-4699-AF4B-95259270587B}" sibTransId="{C975C5C6-FF2E-4938-B35C-F3EE26DD7193}"/>
    <dgm:cxn modelId="{CD395CFC-CED7-4884-AA34-9C1B59BDFC21}" srcId="{D30EAF60-73F7-480E-AF4E-9EB157802DAC}" destId="{E7363F21-BABC-4C8D-842D-88720C35D9E2}" srcOrd="1" destOrd="0" parTransId="{23FB726B-E6A5-4E90-9DC3-35DC868FBD03}" sibTransId="{23326AED-FB02-4B81-A711-A65389DEFAB9}"/>
    <dgm:cxn modelId="{E284FC99-8C10-4FFF-81A1-1A833BA7BE3E}" type="presParOf" srcId="{8D9E38E4-3BC9-4B63-9CFA-903506FB1D59}" destId="{52039C98-16B8-4DAB-9CA5-33911A7FFACD}" srcOrd="0" destOrd="0" presId="urn:microsoft.com/office/officeart/2005/8/layout/hList2"/>
    <dgm:cxn modelId="{D796A87D-758F-4EF8-809D-B6ACE7CDD575}" type="presParOf" srcId="{52039C98-16B8-4DAB-9CA5-33911A7FFACD}" destId="{E79BB708-DE57-4E87-B021-6C67F6674885}" srcOrd="0" destOrd="0" presId="urn:microsoft.com/office/officeart/2005/8/layout/hList2"/>
    <dgm:cxn modelId="{D77FEDFA-F1F6-44A9-BFC8-9A16F5D1A768}" type="presParOf" srcId="{52039C98-16B8-4DAB-9CA5-33911A7FFACD}" destId="{82638CFA-9399-47FB-B189-72C621F83BA9}" srcOrd="1" destOrd="0" presId="urn:microsoft.com/office/officeart/2005/8/layout/hList2"/>
    <dgm:cxn modelId="{944CECF5-816C-41DD-A5D4-2F3A375A52FC}" type="presParOf" srcId="{52039C98-16B8-4DAB-9CA5-33911A7FFACD}" destId="{4D34FA83-664A-4D48-8FB6-4E539EFBD1D8}" srcOrd="2" destOrd="0" presId="urn:microsoft.com/office/officeart/2005/8/layout/hList2"/>
    <dgm:cxn modelId="{E24DE263-A210-4B9C-A6D1-168125BB39FA}" type="presParOf" srcId="{8D9E38E4-3BC9-4B63-9CFA-903506FB1D59}" destId="{6F954537-257E-4034-B7EA-6D94F990F1E2}" srcOrd="1" destOrd="0" presId="urn:microsoft.com/office/officeart/2005/8/layout/hList2"/>
    <dgm:cxn modelId="{ACC67734-D2BC-45A7-9AC8-A4F84FF0642D}" type="presParOf" srcId="{8D9E38E4-3BC9-4B63-9CFA-903506FB1D59}" destId="{64EA4570-BC5A-4266-9B61-E404B9634E4E}" srcOrd="2" destOrd="0" presId="urn:microsoft.com/office/officeart/2005/8/layout/hList2"/>
    <dgm:cxn modelId="{B39663C4-C914-4899-8E41-7D267C380C6D}" type="presParOf" srcId="{64EA4570-BC5A-4266-9B61-E404B9634E4E}" destId="{61994664-E5A1-43AA-84C3-85A1728A29B1}" srcOrd="0" destOrd="0" presId="urn:microsoft.com/office/officeart/2005/8/layout/hList2"/>
    <dgm:cxn modelId="{021610F0-1659-42CE-A3DF-5F10D2A24BE7}" type="presParOf" srcId="{64EA4570-BC5A-4266-9B61-E404B9634E4E}" destId="{14A657A6-507C-48FE-B025-CAAEBC33B334}" srcOrd="1" destOrd="0" presId="urn:microsoft.com/office/officeart/2005/8/layout/hList2"/>
    <dgm:cxn modelId="{028E49C7-2612-4996-BC61-05953CCE30D5}" type="presParOf" srcId="{64EA4570-BC5A-4266-9B61-E404B9634E4E}" destId="{4E260DF0-81CB-490F-8239-56437A149519}" srcOrd="2" destOrd="0" presId="urn:microsoft.com/office/officeart/2005/8/layout/hList2"/>
    <dgm:cxn modelId="{D848C6A9-5A46-4D5A-A37C-068122660ACD}" type="presParOf" srcId="{8D9E38E4-3BC9-4B63-9CFA-903506FB1D59}" destId="{65745995-08AE-4A7A-9782-20445FE75B77}" srcOrd="3" destOrd="0" presId="urn:microsoft.com/office/officeart/2005/8/layout/hList2"/>
    <dgm:cxn modelId="{723D41FD-BE6D-41DC-BB9B-D1AFCCC86633}" type="presParOf" srcId="{8D9E38E4-3BC9-4B63-9CFA-903506FB1D59}" destId="{2E4B5283-C276-4A28-9EE9-D4D10685EE43}" srcOrd="4" destOrd="0" presId="urn:microsoft.com/office/officeart/2005/8/layout/hList2"/>
    <dgm:cxn modelId="{43AD5643-AF7E-4D3B-971D-7935B289EF5A}" type="presParOf" srcId="{2E4B5283-C276-4A28-9EE9-D4D10685EE43}" destId="{78584420-DABA-4234-992B-F92C0B1B5008}" srcOrd="0" destOrd="0" presId="urn:microsoft.com/office/officeart/2005/8/layout/hList2"/>
    <dgm:cxn modelId="{59979806-D861-4668-8C7E-F1CB1C190917}" type="presParOf" srcId="{2E4B5283-C276-4A28-9EE9-D4D10685EE43}" destId="{D1B1A183-CB53-4C25-9927-902D2DE333B9}" srcOrd="1" destOrd="0" presId="urn:microsoft.com/office/officeart/2005/8/layout/hList2"/>
    <dgm:cxn modelId="{40B00BB1-50AE-4D63-888E-70ACB240EAD5}" type="presParOf" srcId="{2E4B5283-C276-4A28-9EE9-D4D10685EE43}" destId="{84BA5663-F5CF-48CC-9AF7-A9CF3A537799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AE73E0F-972E-4645-B24C-7EFA4DF8945F}" type="doc">
      <dgm:prSet loTypeId="urn:microsoft.com/office/officeart/2008/layout/HexagonCluster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CB393C5-BE70-495A-B11A-1048173C6A99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400" b="1" dirty="0"/>
            <a:t>Гражданско-патриотическое воспитание</a:t>
          </a:r>
        </a:p>
      </dgm:t>
    </dgm:pt>
    <dgm:pt modelId="{E674C065-BD04-4226-A7FB-46F576F4FF31}" type="parTrans" cxnId="{3B5851D0-209B-4787-BB52-21176111D886}">
      <dgm:prSet/>
      <dgm:spPr/>
      <dgm:t>
        <a:bodyPr/>
        <a:lstStyle/>
        <a:p>
          <a:endParaRPr lang="ru-RU"/>
        </a:p>
      </dgm:t>
    </dgm:pt>
    <dgm:pt modelId="{FD2B9ABB-D224-4214-B29A-EC9652FA8B6C}" type="sibTrans" cxnId="{3B5851D0-209B-4787-BB52-21176111D886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ru-RU"/>
        </a:p>
      </dgm:t>
    </dgm:pt>
    <dgm:pt modelId="{682D3A72-4A33-4B93-A65A-A9E9D223C7CF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400" b="1" dirty="0"/>
            <a:t>Духовно-нравственное воспитание</a:t>
          </a:r>
        </a:p>
      </dgm:t>
    </dgm:pt>
    <dgm:pt modelId="{F0ADD7EE-6F91-4E03-A843-72587751C057}" type="parTrans" cxnId="{817D43A4-8AB4-4CE7-BB22-2AA2FEE06421}">
      <dgm:prSet/>
      <dgm:spPr/>
      <dgm:t>
        <a:bodyPr/>
        <a:lstStyle/>
        <a:p>
          <a:endParaRPr lang="ru-RU"/>
        </a:p>
      </dgm:t>
    </dgm:pt>
    <dgm:pt modelId="{71CA4554-A652-488B-B753-DD4605559250}" type="sibTrans" cxnId="{817D43A4-8AB4-4CE7-BB22-2AA2FEE06421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ru-RU"/>
        </a:p>
      </dgm:t>
    </dgm:pt>
    <dgm:pt modelId="{47AD2C25-A9A2-4F4F-B905-4CF81358313A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400" b="1" dirty="0"/>
            <a:t>Эстетическое воспитание</a:t>
          </a:r>
        </a:p>
      </dgm:t>
    </dgm:pt>
    <dgm:pt modelId="{F2C520E4-C6C4-4A99-8641-5D71024524EE}" type="parTrans" cxnId="{3EE600D0-8565-46F1-AAE4-A8C27A9D140F}">
      <dgm:prSet/>
      <dgm:spPr/>
      <dgm:t>
        <a:bodyPr/>
        <a:lstStyle/>
        <a:p>
          <a:endParaRPr lang="ru-RU"/>
        </a:p>
      </dgm:t>
    </dgm:pt>
    <dgm:pt modelId="{4C9E45ED-3E91-47A0-9A98-1FD2B5939E6C}" type="sibTrans" cxnId="{3EE600D0-8565-46F1-AAE4-A8C27A9D140F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AFA23D81-94F5-419E-8668-97F634A1F62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200" b="1" dirty="0"/>
            <a:t>Физическое воспитание, формирование культуры здоровья и эмоционального благополучия</a:t>
          </a:r>
        </a:p>
      </dgm:t>
    </dgm:pt>
    <dgm:pt modelId="{5AA15297-17E7-41FA-B004-C97603ADA53B}" type="parTrans" cxnId="{6A750AA8-4FB8-4403-ABEF-0B935DAD7B0D}">
      <dgm:prSet/>
      <dgm:spPr/>
      <dgm:t>
        <a:bodyPr/>
        <a:lstStyle/>
        <a:p>
          <a:endParaRPr lang="ru-RU"/>
        </a:p>
      </dgm:t>
    </dgm:pt>
    <dgm:pt modelId="{E08AF121-4B8E-49A3-A1B1-534E0432DB87}" type="sibTrans" cxnId="{6A750AA8-4FB8-4403-ABEF-0B935DAD7B0D}">
      <dgm:prSet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ru-RU"/>
        </a:p>
      </dgm:t>
    </dgm:pt>
    <dgm:pt modelId="{A42B41BE-B643-4A64-B88D-25836881456B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400" b="1" dirty="0"/>
            <a:t>Трудовое воспитание</a:t>
          </a:r>
        </a:p>
      </dgm:t>
    </dgm:pt>
    <dgm:pt modelId="{21FD4B6C-0B94-4048-86A5-BABF3F866DF0}" type="parTrans" cxnId="{F453E78B-7EC9-4351-A765-1937F164FE57}">
      <dgm:prSet/>
      <dgm:spPr/>
      <dgm:t>
        <a:bodyPr/>
        <a:lstStyle/>
        <a:p>
          <a:endParaRPr lang="ru-RU"/>
        </a:p>
      </dgm:t>
    </dgm:pt>
    <dgm:pt modelId="{57730769-77D1-43AB-9675-35F52EF49EB2}" type="sibTrans" cxnId="{F453E78B-7EC9-4351-A765-1937F164FE57}">
      <dgm:prSet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76D66C2D-4CA9-44F2-B273-53215D9B111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400" dirty="0"/>
            <a:t>Экологическое воспитание</a:t>
          </a:r>
        </a:p>
      </dgm:t>
    </dgm:pt>
    <dgm:pt modelId="{559BD00D-D02E-4B92-AE8C-C0906CC99A29}" type="parTrans" cxnId="{D48E15BC-CEFE-4F70-94C4-BD625B0602A0}">
      <dgm:prSet/>
      <dgm:spPr/>
      <dgm:t>
        <a:bodyPr/>
        <a:lstStyle/>
        <a:p>
          <a:endParaRPr lang="ru-RU"/>
        </a:p>
      </dgm:t>
    </dgm:pt>
    <dgm:pt modelId="{61809D7C-A70A-484D-AE84-98AB35177EB6}" type="sibTrans" cxnId="{D48E15BC-CEFE-4F70-94C4-BD625B0602A0}">
      <dgm:prSet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RU"/>
        </a:p>
      </dgm:t>
    </dgm:pt>
    <dgm:pt modelId="{16FE2E16-3111-4368-A6AC-211AAEA7C6F7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ru-RU" sz="1400" b="1" dirty="0"/>
            <a:t>Ценность научного познания</a:t>
          </a:r>
        </a:p>
      </dgm:t>
    </dgm:pt>
    <dgm:pt modelId="{B6530706-46BD-4083-9712-BB4E9376BEFB}" type="parTrans" cxnId="{F77EFBC4-883C-4112-A855-A15F2BC1323D}">
      <dgm:prSet/>
      <dgm:spPr/>
      <dgm:t>
        <a:bodyPr/>
        <a:lstStyle/>
        <a:p>
          <a:endParaRPr lang="ru-RU"/>
        </a:p>
      </dgm:t>
    </dgm:pt>
    <dgm:pt modelId="{E48134E4-A4C8-4A8B-AC17-73DA08B5017E}" type="sibTrans" cxnId="{F77EFBC4-883C-4112-A855-A15F2BC1323D}">
      <dgm:prSet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ru-RU"/>
        </a:p>
      </dgm:t>
    </dgm:pt>
    <dgm:pt modelId="{8F1805FA-1090-43BE-9F7D-B48B33EF1DB3}" type="pres">
      <dgm:prSet presAssocID="{3AE73E0F-972E-4645-B24C-7EFA4DF8945F}" presName="Name0" presStyleCnt="0">
        <dgm:presLayoutVars>
          <dgm:chMax val="21"/>
          <dgm:chPref val="21"/>
        </dgm:presLayoutVars>
      </dgm:prSet>
      <dgm:spPr/>
    </dgm:pt>
    <dgm:pt modelId="{AC2116D0-AD19-486F-A235-EFC0E16FA005}" type="pres">
      <dgm:prSet presAssocID="{6CB393C5-BE70-495A-B11A-1048173C6A99}" presName="text1" presStyleCnt="0"/>
      <dgm:spPr/>
    </dgm:pt>
    <dgm:pt modelId="{31D61FC9-F81D-43C3-9876-743FAE3CCF27}" type="pres">
      <dgm:prSet presAssocID="{6CB393C5-BE70-495A-B11A-1048173C6A99}" presName="textRepeatNode" presStyleLbl="alignNode1" presStyleIdx="0" presStyleCnt="7" custScaleX="114182" custLinFactNeighborX="-5941" custLinFactNeighborY="-692">
        <dgm:presLayoutVars>
          <dgm:chMax val="0"/>
          <dgm:chPref val="0"/>
          <dgm:bulletEnabled val="1"/>
        </dgm:presLayoutVars>
      </dgm:prSet>
      <dgm:spPr/>
    </dgm:pt>
    <dgm:pt modelId="{0EA22249-17D9-4102-9EE9-4F1CEF2936D8}" type="pres">
      <dgm:prSet presAssocID="{6CB393C5-BE70-495A-B11A-1048173C6A99}" presName="textaccent1" presStyleCnt="0"/>
      <dgm:spPr/>
    </dgm:pt>
    <dgm:pt modelId="{3BC97CE2-EE63-4826-A346-A764340B3F5B}" type="pres">
      <dgm:prSet presAssocID="{6CB393C5-BE70-495A-B11A-1048173C6A99}" presName="accentRepeatNode" presStyleLbl="solidAlignAcc1" presStyleIdx="0" presStyleCnt="14" custLinFactX="200000" custLinFactY="137563" custLinFactNeighborX="278901" custLinFactNeighborY="200000"/>
      <dgm:spPr/>
    </dgm:pt>
    <dgm:pt modelId="{945F5A3C-C7C2-40DB-A339-049307381188}" type="pres">
      <dgm:prSet presAssocID="{FD2B9ABB-D224-4214-B29A-EC9652FA8B6C}" presName="image1" presStyleCnt="0"/>
      <dgm:spPr/>
    </dgm:pt>
    <dgm:pt modelId="{783148BA-D98E-482C-AF24-1CE5EA685CED}" type="pres">
      <dgm:prSet presAssocID="{FD2B9ABB-D224-4214-B29A-EC9652FA8B6C}" presName="imageRepeatNode" presStyleLbl="alignAcc1" presStyleIdx="0" presStyleCnt="7" custLinFactNeighborX="-10099" custLinFactNeighborY="692"/>
      <dgm:spPr/>
    </dgm:pt>
    <dgm:pt modelId="{88809F23-80FD-492F-8809-50FD13702363}" type="pres">
      <dgm:prSet presAssocID="{FD2B9ABB-D224-4214-B29A-EC9652FA8B6C}" presName="imageaccent1" presStyleCnt="0"/>
      <dgm:spPr/>
    </dgm:pt>
    <dgm:pt modelId="{4202D687-1ED9-437F-9023-CD490B036172}" type="pres">
      <dgm:prSet presAssocID="{FD2B9ABB-D224-4214-B29A-EC9652FA8B6C}" presName="accentRepeatNode" presStyleLbl="solidAlignAcc1" presStyleIdx="1" presStyleCnt="14" custLinFactX="100000" custLinFactY="-252628" custLinFactNeighborX="186353" custLinFactNeighborY="-300000"/>
      <dgm:spPr/>
    </dgm:pt>
    <dgm:pt modelId="{C7DE2232-C32B-4253-B90C-533D4FEB77EB}" type="pres">
      <dgm:prSet presAssocID="{682D3A72-4A33-4B93-A65A-A9E9D223C7CF}" presName="text2" presStyleCnt="0"/>
      <dgm:spPr/>
    </dgm:pt>
    <dgm:pt modelId="{BBC82960-AFCC-4716-8BF9-1A783242854E}" type="pres">
      <dgm:prSet presAssocID="{682D3A72-4A33-4B93-A65A-A9E9D223C7CF}" presName="textRepeatNode" presStyleLbl="alignNode1" presStyleIdx="1" presStyleCnt="7" custScaleX="103082">
        <dgm:presLayoutVars>
          <dgm:chMax val="0"/>
          <dgm:chPref val="0"/>
          <dgm:bulletEnabled val="1"/>
        </dgm:presLayoutVars>
      </dgm:prSet>
      <dgm:spPr/>
    </dgm:pt>
    <dgm:pt modelId="{BDD28C41-8E51-4899-A95F-D13F447A9E5C}" type="pres">
      <dgm:prSet presAssocID="{682D3A72-4A33-4B93-A65A-A9E9D223C7CF}" presName="textaccent2" presStyleCnt="0"/>
      <dgm:spPr/>
    </dgm:pt>
    <dgm:pt modelId="{3E5E304A-3CC4-498A-9294-5E905D04A5C0}" type="pres">
      <dgm:prSet presAssocID="{682D3A72-4A33-4B93-A65A-A9E9D223C7CF}" presName="accentRepeatNode" presStyleLbl="solidAlignAcc1" presStyleIdx="2" presStyleCnt="14"/>
      <dgm:spPr/>
    </dgm:pt>
    <dgm:pt modelId="{E941C6BB-6B73-48E6-8A2D-AB96ECB1EB93}" type="pres">
      <dgm:prSet presAssocID="{71CA4554-A652-488B-B753-DD4605559250}" presName="image2" presStyleCnt="0"/>
      <dgm:spPr/>
    </dgm:pt>
    <dgm:pt modelId="{47937B14-A62E-44C0-AB08-FDC9F1272645}" type="pres">
      <dgm:prSet presAssocID="{71CA4554-A652-488B-B753-DD4605559250}" presName="imageRepeatNode" presStyleLbl="alignAcc1" presStyleIdx="1" presStyleCnt="7" custLinFactNeighborX="5941" custLinFactNeighborY="6227"/>
      <dgm:spPr/>
    </dgm:pt>
    <dgm:pt modelId="{ECD5A426-C809-4385-8DE9-444AC1830996}" type="pres">
      <dgm:prSet presAssocID="{71CA4554-A652-488B-B753-DD4605559250}" presName="imageaccent2" presStyleCnt="0"/>
      <dgm:spPr/>
    </dgm:pt>
    <dgm:pt modelId="{95D2A319-C7A8-4D59-A1D0-E048E558ACA3}" type="pres">
      <dgm:prSet presAssocID="{71CA4554-A652-488B-B753-DD4605559250}" presName="accentRepeatNode" presStyleLbl="solidAlignAcc1" presStyleIdx="3" presStyleCnt="14" custLinFactX="267769" custLinFactY="183335" custLinFactNeighborX="300000" custLinFactNeighborY="200000"/>
      <dgm:spPr/>
    </dgm:pt>
    <dgm:pt modelId="{316BE922-161A-4F61-8BA5-5035152F1C3B}" type="pres">
      <dgm:prSet presAssocID="{76D66C2D-4CA9-44F2-B273-53215D9B1113}" presName="text3" presStyleCnt="0"/>
      <dgm:spPr/>
    </dgm:pt>
    <dgm:pt modelId="{C3CD65FC-7770-4EC1-9E51-FB29FE310995}" type="pres">
      <dgm:prSet presAssocID="{76D66C2D-4CA9-44F2-B273-53215D9B1113}" presName="textRepeatNode" presStyleLbl="alignNode1" presStyleIdx="2" presStyleCnt="7" custScaleX="107400" custLinFactNeighborX="-7723">
        <dgm:presLayoutVars>
          <dgm:chMax val="0"/>
          <dgm:chPref val="0"/>
          <dgm:bulletEnabled val="1"/>
        </dgm:presLayoutVars>
      </dgm:prSet>
      <dgm:spPr/>
    </dgm:pt>
    <dgm:pt modelId="{43086728-BC0B-4E02-9253-804BFF1D8B97}" type="pres">
      <dgm:prSet presAssocID="{76D66C2D-4CA9-44F2-B273-53215D9B1113}" presName="textaccent3" presStyleCnt="0"/>
      <dgm:spPr/>
    </dgm:pt>
    <dgm:pt modelId="{D4E9716A-1085-4059-A9CC-C761A96FEA59}" type="pres">
      <dgm:prSet presAssocID="{76D66C2D-4CA9-44F2-B273-53215D9B1113}" presName="accentRepeatNode" presStyleLbl="solidAlignAcc1" presStyleIdx="4" presStyleCnt="14" custLinFactY="300000" custLinFactNeighborX="-64183" custLinFactNeighborY="397051"/>
      <dgm:spPr/>
    </dgm:pt>
    <dgm:pt modelId="{0C35F644-F24B-40B7-8DDB-BF7B8876F61F}" type="pres">
      <dgm:prSet presAssocID="{61809D7C-A70A-484D-AE84-98AB35177EB6}" presName="image3" presStyleCnt="0"/>
      <dgm:spPr/>
    </dgm:pt>
    <dgm:pt modelId="{8405D5FD-14D6-4B5A-9CB3-7D929B350390}" type="pres">
      <dgm:prSet presAssocID="{61809D7C-A70A-484D-AE84-98AB35177EB6}" presName="imageRepeatNode" presStyleLbl="alignAcc1" presStyleIdx="2" presStyleCnt="7" custLinFactNeighborX="-4159"/>
      <dgm:spPr/>
    </dgm:pt>
    <dgm:pt modelId="{778AF888-647F-406F-A056-708436B5A325}" type="pres">
      <dgm:prSet presAssocID="{61809D7C-A70A-484D-AE84-98AB35177EB6}" presName="imageaccent3" presStyleCnt="0"/>
      <dgm:spPr/>
    </dgm:pt>
    <dgm:pt modelId="{7A82CF8C-8387-4744-A5AD-0E5E59C89925}" type="pres">
      <dgm:prSet presAssocID="{61809D7C-A70A-484D-AE84-98AB35177EB6}" presName="accentRepeatNode" presStyleLbl="solidAlignAcc1" presStyleIdx="5" presStyleCnt="14" custLinFactX="238147" custLinFactY="-149006" custLinFactNeighborX="300000" custLinFactNeighborY="-200000"/>
      <dgm:spPr/>
    </dgm:pt>
    <dgm:pt modelId="{89D37E64-279E-4E53-ABB9-1E318AA1848C}" type="pres">
      <dgm:prSet presAssocID="{16FE2E16-3111-4368-A6AC-211AAEA7C6F7}" presName="text4" presStyleCnt="0"/>
      <dgm:spPr/>
    </dgm:pt>
    <dgm:pt modelId="{5DCAF4BA-69DE-4D50-BB0D-4C4C83523A1E}" type="pres">
      <dgm:prSet presAssocID="{16FE2E16-3111-4368-A6AC-211AAEA7C6F7}" presName="textRepeatNode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7E3FE928-4663-4EBC-9777-D761A636692A}" type="pres">
      <dgm:prSet presAssocID="{16FE2E16-3111-4368-A6AC-211AAEA7C6F7}" presName="textaccent4" presStyleCnt="0"/>
      <dgm:spPr/>
    </dgm:pt>
    <dgm:pt modelId="{CE38F467-EA29-47B9-BB98-96860A7A59CC}" type="pres">
      <dgm:prSet presAssocID="{16FE2E16-3111-4368-A6AC-211AAEA7C6F7}" presName="accentRepeatNode" presStyleLbl="solidAlignAcc1" presStyleIdx="6" presStyleCnt="14"/>
      <dgm:spPr/>
    </dgm:pt>
    <dgm:pt modelId="{D8B1F2E8-35B3-42D5-8201-D918DAE1A2B1}" type="pres">
      <dgm:prSet presAssocID="{E48134E4-A4C8-4A8B-AC17-73DA08B5017E}" presName="image4" presStyleCnt="0"/>
      <dgm:spPr/>
    </dgm:pt>
    <dgm:pt modelId="{D6C1680D-7479-4F92-BCB8-928C98371A52}" type="pres">
      <dgm:prSet presAssocID="{E48134E4-A4C8-4A8B-AC17-73DA08B5017E}" presName="imageRepeatNode" presStyleLbl="alignAcc1" presStyleIdx="3" presStyleCnt="7" custLinFactNeighborX="1782" custLinFactNeighborY="2767"/>
      <dgm:spPr/>
    </dgm:pt>
    <dgm:pt modelId="{AFA37591-DD8B-47FE-9B79-2CC6A1AC2B5C}" type="pres">
      <dgm:prSet presAssocID="{E48134E4-A4C8-4A8B-AC17-73DA08B5017E}" presName="imageaccent4" presStyleCnt="0"/>
      <dgm:spPr/>
    </dgm:pt>
    <dgm:pt modelId="{FA9AAD75-CE4B-4B24-8D73-5AB0CFC221D2}" type="pres">
      <dgm:prSet presAssocID="{E48134E4-A4C8-4A8B-AC17-73DA08B5017E}" presName="accentRepeatNode" presStyleLbl="solidAlignAcc1" presStyleIdx="7" presStyleCnt="14" custLinFactX="200000" custLinFactNeighborX="224593" custLinFactNeighborY="-5721"/>
      <dgm:spPr/>
    </dgm:pt>
    <dgm:pt modelId="{0928AF45-B9B1-456F-A95E-429B59E5E433}" type="pres">
      <dgm:prSet presAssocID="{A42B41BE-B643-4A64-B88D-25836881456B}" presName="text5" presStyleCnt="0"/>
      <dgm:spPr/>
    </dgm:pt>
    <dgm:pt modelId="{50F93524-3DF3-4B6D-BBF0-001AF0ECAE5B}" type="pres">
      <dgm:prSet presAssocID="{A42B41BE-B643-4A64-B88D-25836881456B}" presName="textRepeatNode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3FB6CBB8-8352-40C0-8D04-5E3CCA7FA484}" type="pres">
      <dgm:prSet presAssocID="{A42B41BE-B643-4A64-B88D-25836881456B}" presName="textaccent5" presStyleCnt="0"/>
      <dgm:spPr/>
    </dgm:pt>
    <dgm:pt modelId="{F146700C-74A5-4E3F-A9BE-DEE64D66D03F}" type="pres">
      <dgm:prSet presAssocID="{A42B41BE-B643-4A64-B88D-25836881456B}" presName="accentRepeatNode" presStyleLbl="solidAlignAcc1" presStyleIdx="8" presStyleCnt="14"/>
      <dgm:spPr/>
    </dgm:pt>
    <dgm:pt modelId="{72823CB2-A704-491B-9D63-BB049203FB37}" type="pres">
      <dgm:prSet presAssocID="{57730769-77D1-43AB-9675-35F52EF49EB2}" presName="image5" presStyleCnt="0"/>
      <dgm:spPr/>
    </dgm:pt>
    <dgm:pt modelId="{DFC1C12F-0852-43CD-879B-494719F9E882}" type="pres">
      <dgm:prSet presAssocID="{57730769-77D1-43AB-9675-35F52EF49EB2}" presName="imageRepeatNode" presStyleLbl="alignAcc1" presStyleIdx="4" presStyleCnt="7"/>
      <dgm:spPr/>
    </dgm:pt>
    <dgm:pt modelId="{148232B7-7B43-46E4-A18A-58AE5B659670}" type="pres">
      <dgm:prSet presAssocID="{57730769-77D1-43AB-9675-35F52EF49EB2}" presName="imageaccent5" presStyleCnt="0"/>
      <dgm:spPr/>
    </dgm:pt>
    <dgm:pt modelId="{5A4CE52A-3A50-4576-BBB5-BE3AE3259D03}" type="pres">
      <dgm:prSet presAssocID="{57730769-77D1-43AB-9675-35F52EF49EB2}" presName="accentRepeatNode" presStyleLbl="solidAlignAcc1" presStyleIdx="9" presStyleCnt="14" custLinFactX="190033" custLinFactNeighborX="200000" custLinFactNeighborY="-11443"/>
      <dgm:spPr/>
    </dgm:pt>
    <dgm:pt modelId="{A726CE66-8861-436B-B170-0F7F36CB213B}" type="pres">
      <dgm:prSet presAssocID="{47AD2C25-A9A2-4F4F-B905-4CF81358313A}" presName="text6" presStyleCnt="0"/>
      <dgm:spPr/>
    </dgm:pt>
    <dgm:pt modelId="{BE9CBCB0-84A8-4EB0-98ED-338EAC0482B6}" type="pres">
      <dgm:prSet presAssocID="{47AD2C25-A9A2-4F4F-B905-4CF81358313A}" presName="textRepeatNode" presStyleLbl="alignNode1" presStyleIdx="5" presStyleCnt="7" custLinFactNeighborX="9505" custLinFactNeighborY="-5535">
        <dgm:presLayoutVars>
          <dgm:chMax val="0"/>
          <dgm:chPref val="0"/>
          <dgm:bulletEnabled val="1"/>
        </dgm:presLayoutVars>
      </dgm:prSet>
      <dgm:spPr/>
    </dgm:pt>
    <dgm:pt modelId="{2363512D-B5B8-4C12-B4AA-E8A54E6259DC}" type="pres">
      <dgm:prSet presAssocID="{47AD2C25-A9A2-4F4F-B905-4CF81358313A}" presName="textaccent6" presStyleCnt="0"/>
      <dgm:spPr/>
    </dgm:pt>
    <dgm:pt modelId="{950CFACD-C3D6-413F-ABCA-D1801CF95270}" type="pres">
      <dgm:prSet presAssocID="{47AD2C25-A9A2-4F4F-B905-4CF81358313A}" presName="accentRepeatNode" presStyleLbl="solidAlignAcc1" presStyleIdx="10" presStyleCnt="14" custLinFactX="200000" custLinFactNeighborX="254215" custLinFactNeighborY="-80100"/>
      <dgm:spPr/>
    </dgm:pt>
    <dgm:pt modelId="{2E65E7EC-156F-4567-8D81-8BA9A406DB26}" type="pres">
      <dgm:prSet presAssocID="{4C9E45ED-3E91-47A0-9A98-1FD2B5939E6C}" presName="image6" presStyleCnt="0"/>
      <dgm:spPr/>
    </dgm:pt>
    <dgm:pt modelId="{69CC491A-C541-4AD4-98B7-DDCF003D3A6C}" type="pres">
      <dgm:prSet presAssocID="{4C9E45ED-3E91-47A0-9A98-1FD2B5939E6C}" presName="imageRepeatNode" presStyleLbl="alignAcc1" presStyleIdx="5" presStyleCnt="7" custLinFactNeighborX="7723" custLinFactNeighborY="-2076"/>
      <dgm:spPr/>
    </dgm:pt>
    <dgm:pt modelId="{624C598C-B15C-47CE-B5DC-3BCF98B41FAC}" type="pres">
      <dgm:prSet presAssocID="{4C9E45ED-3E91-47A0-9A98-1FD2B5939E6C}" presName="imageaccent6" presStyleCnt="0"/>
      <dgm:spPr/>
    </dgm:pt>
    <dgm:pt modelId="{2CA714A7-C52D-4EF2-A6AB-10E7AB2FAC6C}" type="pres">
      <dgm:prSet presAssocID="{4C9E45ED-3E91-47A0-9A98-1FD2B5939E6C}" presName="accentRepeatNode" presStyleLbl="solidAlignAcc1" presStyleIdx="11" presStyleCnt="14" custLinFactX="-3680" custLinFactY="-177613" custLinFactNeighborX="-100000" custLinFactNeighborY="-200000"/>
      <dgm:spPr/>
    </dgm:pt>
    <dgm:pt modelId="{42583FD1-614D-4F8F-91EB-459B998F7001}" type="pres">
      <dgm:prSet presAssocID="{AFA23D81-94F5-419E-8668-97F634A1F623}" presName="text7" presStyleCnt="0"/>
      <dgm:spPr/>
    </dgm:pt>
    <dgm:pt modelId="{306F3804-93AB-4466-85A8-E3BC7724E737}" type="pres">
      <dgm:prSet presAssocID="{AFA23D81-94F5-419E-8668-97F634A1F623}" presName="textRepeatNode" presStyleLbl="alignNode1" presStyleIdx="6" presStyleCnt="7" custScaleX="111611" custLinFactNeighborX="1782" custLinFactNeighborY="2768">
        <dgm:presLayoutVars>
          <dgm:chMax val="0"/>
          <dgm:chPref val="0"/>
          <dgm:bulletEnabled val="1"/>
        </dgm:presLayoutVars>
      </dgm:prSet>
      <dgm:spPr/>
    </dgm:pt>
    <dgm:pt modelId="{FA0A8969-2872-4676-8359-284069B1480C}" type="pres">
      <dgm:prSet presAssocID="{AFA23D81-94F5-419E-8668-97F634A1F623}" presName="textaccent7" presStyleCnt="0"/>
      <dgm:spPr/>
    </dgm:pt>
    <dgm:pt modelId="{98476E43-1228-489A-A394-DFE0FBD13ADB}" type="pres">
      <dgm:prSet presAssocID="{AFA23D81-94F5-419E-8668-97F634A1F623}" presName="accentRepeatNode" presStyleLbl="solidAlignAcc1" presStyleIdx="12" presStyleCnt="14"/>
      <dgm:spPr/>
    </dgm:pt>
    <dgm:pt modelId="{42D88A15-F66A-436E-975D-06B230DA6C3A}" type="pres">
      <dgm:prSet presAssocID="{E08AF121-4B8E-49A3-A1B1-534E0432DB87}" presName="image7" presStyleCnt="0"/>
      <dgm:spPr/>
    </dgm:pt>
    <dgm:pt modelId="{CF582F8C-9FD5-45DB-BA90-9DB6CEDDD74D}" type="pres">
      <dgm:prSet presAssocID="{E08AF121-4B8E-49A3-A1B1-534E0432DB87}" presName="imageRepeatNode" presStyleLbl="alignAcc1" presStyleIdx="6" presStyleCnt="7" custLinFactNeighborX="-5347" custLinFactNeighborY="-4844"/>
      <dgm:spPr/>
    </dgm:pt>
    <dgm:pt modelId="{57DA811C-2D26-4B0C-B6B0-230234332C57}" type="pres">
      <dgm:prSet presAssocID="{E08AF121-4B8E-49A3-A1B1-534E0432DB87}" presName="imageaccent7" presStyleCnt="0"/>
      <dgm:spPr/>
    </dgm:pt>
    <dgm:pt modelId="{3CA1E699-E130-4E97-9A25-5AEE928CBA53}" type="pres">
      <dgm:prSet presAssocID="{E08AF121-4B8E-49A3-A1B1-534E0432DB87}" presName="accentRepeatNode" presStyleLbl="solidAlignAcc1" presStyleIdx="13" presStyleCnt="14" custLinFactY="300000" custLinFactNeighborX="-83931" custLinFactNeighborY="346519"/>
      <dgm:spPr/>
    </dgm:pt>
  </dgm:ptLst>
  <dgm:cxnLst>
    <dgm:cxn modelId="{CC99F60A-3AC5-46C0-822E-1F3CABFF89F0}" type="presOf" srcId="{76D66C2D-4CA9-44F2-B273-53215D9B1113}" destId="{C3CD65FC-7770-4EC1-9E51-FB29FE310995}" srcOrd="0" destOrd="0" presId="urn:microsoft.com/office/officeart/2008/layout/HexagonCluster"/>
    <dgm:cxn modelId="{27314D0C-7D5E-4118-A687-2260D7F7C6B4}" type="presOf" srcId="{57730769-77D1-43AB-9675-35F52EF49EB2}" destId="{DFC1C12F-0852-43CD-879B-494719F9E882}" srcOrd="0" destOrd="0" presId="urn:microsoft.com/office/officeart/2008/layout/HexagonCluster"/>
    <dgm:cxn modelId="{7D3B671C-0D71-4F8B-A112-07DEC8C01701}" type="presOf" srcId="{A42B41BE-B643-4A64-B88D-25836881456B}" destId="{50F93524-3DF3-4B6D-BBF0-001AF0ECAE5B}" srcOrd="0" destOrd="0" presId="urn:microsoft.com/office/officeart/2008/layout/HexagonCluster"/>
    <dgm:cxn modelId="{B626CC1F-EA5A-468F-96E3-16282BC77FC3}" type="presOf" srcId="{E48134E4-A4C8-4A8B-AC17-73DA08B5017E}" destId="{D6C1680D-7479-4F92-BCB8-928C98371A52}" srcOrd="0" destOrd="0" presId="urn:microsoft.com/office/officeart/2008/layout/HexagonCluster"/>
    <dgm:cxn modelId="{DA553B66-34B7-441E-8662-62EE764813B3}" type="presOf" srcId="{71CA4554-A652-488B-B753-DD4605559250}" destId="{47937B14-A62E-44C0-AB08-FDC9F1272645}" srcOrd="0" destOrd="0" presId="urn:microsoft.com/office/officeart/2008/layout/HexagonCluster"/>
    <dgm:cxn modelId="{9B174E67-F94A-43A3-BAC9-7323C13E44C3}" type="presOf" srcId="{E08AF121-4B8E-49A3-A1B1-534E0432DB87}" destId="{CF582F8C-9FD5-45DB-BA90-9DB6CEDDD74D}" srcOrd="0" destOrd="0" presId="urn:microsoft.com/office/officeart/2008/layout/HexagonCluster"/>
    <dgm:cxn modelId="{F2C83868-5066-41EE-A9FC-61C339E8BB62}" type="presOf" srcId="{4C9E45ED-3E91-47A0-9A98-1FD2B5939E6C}" destId="{69CC491A-C541-4AD4-98B7-DDCF003D3A6C}" srcOrd="0" destOrd="0" presId="urn:microsoft.com/office/officeart/2008/layout/HexagonCluster"/>
    <dgm:cxn modelId="{ED95B34A-EF34-49AA-90E1-1784EEBE1D5B}" type="presOf" srcId="{6CB393C5-BE70-495A-B11A-1048173C6A99}" destId="{31D61FC9-F81D-43C3-9876-743FAE3CCF27}" srcOrd="0" destOrd="0" presId="urn:microsoft.com/office/officeart/2008/layout/HexagonCluster"/>
    <dgm:cxn modelId="{11064E4D-0CC2-4F32-85F2-53E6A2ED9A21}" type="presOf" srcId="{AFA23D81-94F5-419E-8668-97F634A1F623}" destId="{306F3804-93AB-4466-85A8-E3BC7724E737}" srcOrd="0" destOrd="0" presId="urn:microsoft.com/office/officeart/2008/layout/HexagonCluster"/>
    <dgm:cxn modelId="{3923E754-20EF-44AE-BCF8-DB323B5244C7}" type="presOf" srcId="{47AD2C25-A9A2-4F4F-B905-4CF81358313A}" destId="{BE9CBCB0-84A8-4EB0-98ED-338EAC0482B6}" srcOrd="0" destOrd="0" presId="urn:microsoft.com/office/officeart/2008/layout/HexagonCluster"/>
    <dgm:cxn modelId="{0D9AC181-4A98-4B8F-8B05-F9E88FEA8FDC}" type="presOf" srcId="{682D3A72-4A33-4B93-A65A-A9E9D223C7CF}" destId="{BBC82960-AFCC-4716-8BF9-1A783242854E}" srcOrd="0" destOrd="0" presId="urn:microsoft.com/office/officeart/2008/layout/HexagonCluster"/>
    <dgm:cxn modelId="{F453E78B-7EC9-4351-A765-1937F164FE57}" srcId="{3AE73E0F-972E-4645-B24C-7EFA4DF8945F}" destId="{A42B41BE-B643-4A64-B88D-25836881456B}" srcOrd="4" destOrd="0" parTransId="{21FD4B6C-0B94-4048-86A5-BABF3F866DF0}" sibTransId="{57730769-77D1-43AB-9675-35F52EF49EB2}"/>
    <dgm:cxn modelId="{817D43A4-8AB4-4CE7-BB22-2AA2FEE06421}" srcId="{3AE73E0F-972E-4645-B24C-7EFA4DF8945F}" destId="{682D3A72-4A33-4B93-A65A-A9E9D223C7CF}" srcOrd="1" destOrd="0" parTransId="{F0ADD7EE-6F91-4E03-A843-72587751C057}" sibTransId="{71CA4554-A652-488B-B753-DD4605559250}"/>
    <dgm:cxn modelId="{865506A7-3980-4CC1-89BE-A0F50E5164A8}" type="presOf" srcId="{FD2B9ABB-D224-4214-B29A-EC9652FA8B6C}" destId="{783148BA-D98E-482C-AF24-1CE5EA685CED}" srcOrd="0" destOrd="0" presId="urn:microsoft.com/office/officeart/2008/layout/HexagonCluster"/>
    <dgm:cxn modelId="{6A750AA8-4FB8-4403-ABEF-0B935DAD7B0D}" srcId="{3AE73E0F-972E-4645-B24C-7EFA4DF8945F}" destId="{AFA23D81-94F5-419E-8668-97F634A1F623}" srcOrd="6" destOrd="0" parTransId="{5AA15297-17E7-41FA-B004-C97603ADA53B}" sibTransId="{E08AF121-4B8E-49A3-A1B1-534E0432DB87}"/>
    <dgm:cxn modelId="{7F1BF7AA-5E6E-4B51-8C79-A7A82A241E22}" type="presOf" srcId="{61809D7C-A70A-484D-AE84-98AB35177EB6}" destId="{8405D5FD-14D6-4B5A-9CB3-7D929B350390}" srcOrd="0" destOrd="0" presId="urn:microsoft.com/office/officeart/2008/layout/HexagonCluster"/>
    <dgm:cxn modelId="{D48E15BC-CEFE-4F70-94C4-BD625B0602A0}" srcId="{3AE73E0F-972E-4645-B24C-7EFA4DF8945F}" destId="{76D66C2D-4CA9-44F2-B273-53215D9B1113}" srcOrd="2" destOrd="0" parTransId="{559BD00D-D02E-4B92-AE8C-C0906CC99A29}" sibTransId="{61809D7C-A70A-484D-AE84-98AB35177EB6}"/>
    <dgm:cxn modelId="{F77EFBC4-883C-4112-A855-A15F2BC1323D}" srcId="{3AE73E0F-972E-4645-B24C-7EFA4DF8945F}" destId="{16FE2E16-3111-4368-A6AC-211AAEA7C6F7}" srcOrd="3" destOrd="0" parTransId="{B6530706-46BD-4083-9712-BB4E9376BEFB}" sibTransId="{E48134E4-A4C8-4A8B-AC17-73DA08B5017E}"/>
    <dgm:cxn modelId="{3EE600D0-8565-46F1-AAE4-A8C27A9D140F}" srcId="{3AE73E0F-972E-4645-B24C-7EFA4DF8945F}" destId="{47AD2C25-A9A2-4F4F-B905-4CF81358313A}" srcOrd="5" destOrd="0" parTransId="{F2C520E4-C6C4-4A99-8641-5D71024524EE}" sibTransId="{4C9E45ED-3E91-47A0-9A98-1FD2B5939E6C}"/>
    <dgm:cxn modelId="{3B5851D0-209B-4787-BB52-21176111D886}" srcId="{3AE73E0F-972E-4645-B24C-7EFA4DF8945F}" destId="{6CB393C5-BE70-495A-B11A-1048173C6A99}" srcOrd="0" destOrd="0" parTransId="{E674C065-BD04-4226-A7FB-46F576F4FF31}" sibTransId="{FD2B9ABB-D224-4214-B29A-EC9652FA8B6C}"/>
    <dgm:cxn modelId="{085367EF-F2EA-4CEA-808D-7EE16A415D94}" type="presOf" srcId="{3AE73E0F-972E-4645-B24C-7EFA4DF8945F}" destId="{8F1805FA-1090-43BE-9F7D-B48B33EF1DB3}" srcOrd="0" destOrd="0" presId="urn:microsoft.com/office/officeart/2008/layout/HexagonCluster"/>
    <dgm:cxn modelId="{D85AB6FB-A2D8-46F3-B2A9-4F2FB6122803}" type="presOf" srcId="{16FE2E16-3111-4368-A6AC-211AAEA7C6F7}" destId="{5DCAF4BA-69DE-4D50-BB0D-4C4C83523A1E}" srcOrd="0" destOrd="0" presId="urn:microsoft.com/office/officeart/2008/layout/HexagonCluster"/>
    <dgm:cxn modelId="{26711C46-8551-4CD4-BBF7-911307107AB0}" type="presParOf" srcId="{8F1805FA-1090-43BE-9F7D-B48B33EF1DB3}" destId="{AC2116D0-AD19-486F-A235-EFC0E16FA005}" srcOrd="0" destOrd="0" presId="urn:microsoft.com/office/officeart/2008/layout/HexagonCluster"/>
    <dgm:cxn modelId="{30FFC0D7-E72D-4977-9BF3-208D7369DBAD}" type="presParOf" srcId="{AC2116D0-AD19-486F-A235-EFC0E16FA005}" destId="{31D61FC9-F81D-43C3-9876-743FAE3CCF27}" srcOrd="0" destOrd="0" presId="urn:microsoft.com/office/officeart/2008/layout/HexagonCluster"/>
    <dgm:cxn modelId="{D72D2D4C-5E4F-40E5-9648-6F13E54E846A}" type="presParOf" srcId="{8F1805FA-1090-43BE-9F7D-B48B33EF1DB3}" destId="{0EA22249-17D9-4102-9EE9-4F1CEF2936D8}" srcOrd="1" destOrd="0" presId="urn:microsoft.com/office/officeart/2008/layout/HexagonCluster"/>
    <dgm:cxn modelId="{30575D03-0C29-4815-B2D4-17DA931B45EE}" type="presParOf" srcId="{0EA22249-17D9-4102-9EE9-4F1CEF2936D8}" destId="{3BC97CE2-EE63-4826-A346-A764340B3F5B}" srcOrd="0" destOrd="0" presId="urn:microsoft.com/office/officeart/2008/layout/HexagonCluster"/>
    <dgm:cxn modelId="{C3A39719-DE0C-46CE-BECD-78BDE8AA53EE}" type="presParOf" srcId="{8F1805FA-1090-43BE-9F7D-B48B33EF1DB3}" destId="{945F5A3C-C7C2-40DB-A339-049307381188}" srcOrd="2" destOrd="0" presId="urn:microsoft.com/office/officeart/2008/layout/HexagonCluster"/>
    <dgm:cxn modelId="{DE309E42-472E-4766-94E0-7BAB47341778}" type="presParOf" srcId="{945F5A3C-C7C2-40DB-A339-049307381188}" destId="{783148BA-D98E-482C-AF24-1CE5EA685CED}" srcOrd="0" destOrd="0" presId="urn:microsoft.com/office/officeart/2008/layout/HexagonCluster"/>
    <dgm:cxn modelId="{666A09C9-A814-4FAB-A405-9034442946F0}" type="presParOf" srcId="{8F1805FA-1090-43BE-9F7D-B48B33EF1DB3}" destId="{88809F23-80FD-492F-8809-50FD13702363}" srcOrd="3" destOrd="0" presId="urn:microsoft.com/office/officeart/2008/layout/HexagonCluster"/>
    <dgm:cxn modelId="{DEFC3901-79F1-464C-B1E1-E789DF84E164}" type="presParOf" srcId="{88809F23-80FD-492F-8809-50FD13702363}" destId="{4202D687-1ED9-437F-9023-CD490B036172}" srcOrd="0" destOrd="0" presId="urn:microsoft.com/office/officeart/2008/layout/HexagonCluster"/>
    <dgm:cxn modelId="{79B46D13-DFF8-4E37-816F-10754BBBAFC0}" type="presParOf" srcId="{8F1805FA-1090-43BE-9F7D-B48B33EF1DB3}" destId="{C7DE2232-C32B-4253-B90C-533D4FEB77EB}" srcOrd="4" destOrd="0" presId="urn:microsoft.com/office/officeart/2008/layout/HexagonCluster"/>
    <dgm:cxn modelId="{7CCDC2D3-BC4A-41ED-BF31-4AFD30F01C65}" type="presParOf" srcId="{C7DE2232-C32B-4253-B90C-533D4FEB77EB}" destId="{BBC82960-AFCC-4716-8BF9-1A783242854E}" srcOrd="0" destOrd="0" presId="urn:microsoft.com/office/officeart/2008/layout/HexagonCluster"/>
    <dgm:cxn modelId="{C6180ECE-A298-44D9-96D6-525893DBC754}" type="presParOf" srcId="{8F1805FA-1090-43BE-9F7D-B48B33EF1DB3}" destId="{BDD28C41-8E51-4899-A95F-D13F447A9E5C}" srcOrd="5" destOrd="0" presId="urn:microsoft.com/office/officeart/2008/layout/HexagonCluster"/>
    <dgm:cxn modelId="{4F058463-3C00-4032-8FFA-0ECABD4E5039}" type="presParOf" srcId="{BDD28C41-8E51-4899-A95F-D13F447A9E5C}" destId="{3E5E304A-3CC4-498A-9294-5E905D04A5C0}" srcOrd="0" destOrd="0" presId="urn:microsoft.com/office/officeart/2008/layout/HexagonCluster"/>
    <dgm:cxn modelId="{FD111645-6C1D-4B54-906A-B2328D0BA1C0}" type="presParOf" srcId="{8F1805FA-1090-43BE-9F7D-B48B33EF1DB3}" destId="{E941C6BB-6B73-48E6-8A2D-AB96ECB1EB93}" srcOrd="6" destOrd="0" presId="urn:microsoft.com/office/officeart/2008/layout/HexagonCluster"/>
    <dgm:cxn modelId="{459F9628-EF38-4C4A-85D0-4EC036783F73}" type="presParOf" srcId="{E941C6BB-6B73-48E6-8A2D-AB96ECB1EB93}" destId="{47937B14-A62E-44C0-AB08-FDC9F1272645}" srcOrd="0" destOrd="0" presId="urn:microsoft.com/office/officeart/2008/layout/HexagonCluster"/>
    <dgm:cxn modelId="{6FF779FC-1C20-4959-8CA7-2DCC28AFAE47}" type="presParOf" srcId="{8F1805FA-1090-43BE-9F7D-B48B33EF1DB3}" destId="{ECD5A426-C809-4385-8DE9-444AC1830996}" srcOrd="7" destOrd="0" presId="urn:microsoft.com/office/officeart/2008/layout/HexagonCluster"/>
    <dgm:cxn modelId="{0504E20D-8D9D-4B6A-9882-299B9C270958}" type="presParOf" srcId="{ECD5A426-C809-4385-8DE9-444AC1830996}" destId="{95D2A319-C7A8-4D59-A1D0-E048E558ACA3}" srcOrd="0" destOrd="0" presId="urn:microsoft.com/office/officeart/2008/layout/HexagonCluster"/>
    <dgm:cxn modelId="{A07D7721-A5CE-45BB-B999-7901EFBE5649}" type="presParOf" srcId="{8F1805FA-1090-43BE-9F7D-B48B33EF1DB3}" destId="{316BE922-161A-4F61-8BA5-5035152F1C3B}" srcOrd="8" destOrd="0" presId="urn:microsoft.com/office/officeart/2008/layout/HexagonCluster"/>
    <dgm:cxn modelId="{C60ED5AA-F924-4CE7-AD66-D201B18FAABF}" type="presParOf" srcId="{316BE922-161A-4F61-8BA5-5035152F1C3B}" destId="{C3CD65FC-7770-4EC1-9E51-FB29FE310995}" srcOrd="0" destOrd="0" presId="urn:microsoft.com/office/officeart/2008/layout/HexagonCluster"/>
    <dgm:cxn modelId="{E9748963-00C0-4426-9985-BC6583B0F236}" type="presParOf" srcId="{8F1805FA-1090-43BE-9F7D-B48B33EF1DB3}" destId="{43086728-BC0B-4E02-9253-804BFF1D8B97}" srcOrd="9" destOrd="0" presId="urn:microsoft.com/office/officeart/2008/layout/HexagonCluster"/>
    <dgm:cxn modelId="{BE989697-7EEE-47F6-A9FB-7FF3BD407607}" type="presParOf" srcId="{43086728-BC0B-4E02-9253-804BFF1D8B97}" destId="{D4E9716A-1085-4059-A9CC-C761A96FEA59}" srcOrd="0" destOrd="0" presId="urn:microsoft.com/office/officeart/2008/layout/HexagonCluster"/>
    <dgm:cxn modelId="{284F40F2-A1A6-40E1-94D5-1C1603D064E1}" type="presParOf" srcId="{8F1805FA-1090-43BE-9F7D-B48B33EF1DB3}" destId="{0C35F644-F24B-40B7-8DDB-BF7B8876F61F}" srcOrd="10" destOrd="0" presId="urn:microsoft.com/office/officeart/2008/layout/HexagonCluster"/>
    <dgm:cxn modelId="{967F6B09-3EFE-4181-B9CF-5DECD3702745}" type="presParOf" srcId="{0C35F644-F24B-40B7-8DDB-BF7B8876F61F}" destId="{8405D5FD-14D6-4B5A-9CB3-7D929B350390}" srcOrd="0" destOrd="0" presId="urn:microsoft.com/office/officeart/2008/layout/HexagonCluster"/>
    <dgm:cxn modelId="{1165E632-E283-4E66-9061-153EA8269721}" type="presParOf" srcId="{8F1805FA-1090-43BE-9F7D-B48B33EF1DB3}" destId="{778AF888-647F-406F-A056-708436B5A325}" srcOrd="11" destOrd="0" presId="urn:microsoft.com/office/officeart/2008/layout/HexagonCluster"/>
    <dgm:cxn modelId="{7724B245-DA20-49AB-BA53-46322E01F7BD}" type="presParOf" srcId="{778AF888-647F-406F-A056-708436B5A325}" destId="{7A82CF8C-8387-4744-A5AD-0E5E59C89925}" srcOrd="0" destOrd="0" presId="urn:microsoft.com/office/officeart/2008/layout/HexagonCluster"/>
    <dgm:cxn modelId="{240DAAFD-54E6-4AFE-91D7-519E68C1067A}" type="presParOf" srcId="{8F1805FA-1090-43BE-9F7D-B48B33EF1DB3}" destId="{89D37E64-279E-4E53-ABB9-1E318AA1848C}" srcOrd="12" destOrd="0" presId="urn:microsoft.com/office/officeart/2008/layout/HexagonCluster"/>
    <dgm:cxn modelId="{49ED9340-E95C-490B-B6FA-8ADA44C1B00B}" type="presParOf" srcId="{89D37E64-279E-4E53-ABB9-1E318AA1848C}" destId="{5DCAF4BA-69DE-4D50-BB0D-4C4C83523A1E}" srcOrd="0" destOrd="0" presId="urn:microsoft.com/office/officeart/2008/layout/HexagonCluster"/>
    <dgm:cxn modelId="{68EA4C5F-A3A0-4FDB-98C4-6A02ECEB0FCF}" type="presParOf" srcId="{8F1805FA-1090-43BE-9F7D-B48B33EF1DB3}" destId="{7E3FE928-4663-4EBC-9777-D761A636692A}" srcOrd="13" destOrd="0" presId="urn:microsoft.com/office/officeart/2008/layout/HexagonCluster"/>
    <dgm:cxn modelId="{E5DE4A26-0DD7-4921-AE48-7B7A8CCA096D}" type="presParOf" srcId="{7E3FE928-4663-4EBC-9777-D761A636692A}" destId="{CE38F467-EA29-47B9-BB98-96860A7A59CC}" srcOrd="0" destOrd="0" presId="urn:microsoft.com/office/officeart/2008/layout/HexagonCluster"/>
    <dgm:cxn modelId="{A7BE624E-9614-482B-BC27-907B1A20492C}" type="presParOf" srcId="{8F1805FA-1090-43BE-9F7D-B48B33EF1DB3}" destId="{D8B1F2E8-35B3-42D5-8201-D918DAE1A2B1}" srcOrd="14" destOrd="0" presId="urn:microsoft.com/office/officeart/2008/layout/HexagonCluster"/>
    <dgm:cxn modelId="{93616306-3B25-47E4-B381-6242B6D75AF4}" type="presParOf" srcId="{D8B1F2E8-35B3-42D5-8201-D918DAE1A2B1}" destId="{D6C1680D-7479-4F92-BCB8-928C98371A52}" srcOrd="0" destOrd="0" presId="urn:microsoft.com/office/officeart/2008/layout/HexagonCluster"/>
    <dgm:cxn modelId="{6AC738B3-8F81-4A6E-941F-2AB009B0424A}" type="presParOf" srcId="{8F1805FA-1090-43BE-9F7D-B48B33EF1DB3}" destId="{AFA37591-DD8B-47FE-9B79-2CC6A1AC2B5C}" srcOrd="15" destOrd="0" presId="urn:microsoft.com/office/officeart/2008/layout/HexagonCluster"/>
    <dgm:cxn modelId="{7476853E-0387-4817-BE12-85BC6A2DDC17}" type="presParOf" srcId="{AFA37591-DD8B-47FE-9B79-2CC6A1AC2B5C}" destId="{FA9AAD75-CE4B-4B24-8D73-5AB0CFC221D2}" srcOrd="0" destOrd="0" presId="urn:microsoft.com/office/officeart/2008/layout/HexagonCluster"/>
    <dgm:cxn modelId="{898BADC2-D17C-4143-B087-48684221840B}" type="presParOf" srcId="{8F1805FA-1090-43BE-9F7D-B48B33EF1DB3}" destId="{0928AF45-B9B1-456F-A95E-429B59E5E433}" srcOrd="16" destOrd="0" presId="urn:microsoft.com/office/officeart/2008/layout/HexagonCluster"/>
    <dgm:cxn modelId="{A170D03F-82A2-4E07-85C0-D9DF535AB11D}" type="presParOf" srcId="{0928AF45-B9B1-456F-A95E-429B59E5E433}" destId="{50F93524-3DF3-4B6D-BBF0-001AF0ECAE5B}" srcOrd="0" destOrd="0" presId="urn:microsoft.com/office/officeart/2008/layout/HexagonCluster"/>
    <dgm:cxn modelId="{E2F3BE9A-DAF7-4719-89BB-86345B3049A6}" type="presParOf" srcId="{8F1805FA-1090-43BE-9F7D-B48B33EF1DB3}" destId="{3FB6CBB8-8352-40C0-8D04-5E3CCA7FA484}" srcOrd="17" destOrd="0" presId="urn:microsoft.com/office/officeart/2008/layout/HexagonCluster"/>
    <dgm:cxn modelId="{CBC3F467-88EE-4608-9A41-AA8A7130ABF8}" type="presParOf" srcId="{3FB6CBB8-8352-40C0-8D04-5E3CCA7FA484}" destId="{F146700C-74A5-4E3F-A9BE-DEE64D66D03F}" srcOrd="0" destOrd="0" presId="urn:microsoft.com/office/officeart/2008/layout/HexagonCluster"/>
    <dgm:cxn modelId="{16F85FCA-709E-4EB6-8EC7-F1EDF54484B9}" type="presParOf" srcId="{8F1805FA-1090-43BE-9F7D-B48B33EF1DB3}" destId="{72823CB2-A704-491B-9D63-BB049203FB37}" srcOrd="18" destOrd="0" presId="urn:microsoft.com/office/officeart/2008/layout/HexagonCluster"/>
    <dgm:cxn modelId="{00D04D66-0CE0-4173-B2BC-63470C08387D}" type="presParOf" srcId="{72823CB2-A704-491B-9D63-BB049203FB37}" destId="{DFC1C12F-0852-43CD-879B-494719F9E882}" srcOrd="0" destOrd="0" presId="urn:microsoft.com/office/officeart/2008/layout/HexagonCluster"/>
    <dgm:cxn modelId="{D7C3E17A-E164-4869-812C-586CC6BA5FC3}" type="presParOf" srcId="{8F1805FA-1090-43BE-9F7D-B48B33EF1DB3}" destId="{148232B7-7B43-46E4-A18A-58AE5B659670}" srcOrd="19" destOrd="0" presId="urn:microsoft.com/office/officeart/2008/layout/HexagonCluster"/>
    <dgm:cxn modelId="{E8398335-BBA6-411F-912E-BCCACE5B0F51}" type="presParOf" srcId="{148232B7-7B43-46E4-A18A-58AE5B659670}" destId="{5A4CE52A-3A50-4576-BBB5-BE3AE3259D03}" srcOrd="0" destOrd="0" presId="urn:microsoft.com/office/officeart/2008/layout/HexagonCluster"/>
    <dgm:cxn modelId="{C118264A-83B5-4CD6-9A62-54FAEFAD5790}" type="presParOf" srcId="{8F1805FA-1090-43BE-9F7D-B48B33EF1DB3}" destId="{A726CE66-8861-436B-B170-0F7F36CB213B}" srcOrd="20" destOrd="0" presId="urn:microsoft.com/office/officeart/2008/layout/HexagonCluster"/>
    <dgm:cxn modelId="{8B98C4B0-A73C-4570-89FB-FF3CA6CE2CC5}" type="presParOf" srcId="{A726CE66-8861-436B-B170-0F7F36CB213B}" destId="{BE9CBCB0-84A8-4EB0-98ED-338EAC0482B6}" srcOrd="0" destOrd="0" presId="urn:microsoft.com/office/officeart/2008/layout/HexagonCluster"/>
    <dgm:cxn modelId="{4839FA84-159A-4AEC-8B82-21B43470D8AB}" type="presParOf" srcId="{8F1805FA-1090-43BE-9F7D-B48B33EF1DB3}" destId="{2363512D-B5B8-4C12-B4AA-E8A54E6259DC}" srcOrd="21" destOrd="0" presId="urn:microsoft.com/office/officeart/2008/layout/HexagonCluster"/>
    <dgm:cxn modelId="{D3FFDD34-5742-4780-98C8-EE27809BD765}" type="presParOf" srcId="{2363512D-B5B8-4C12-B4AA-E8A54E6259DC}" destId="{950CFACD-C3D6-413F-ABCA-D1801CF95270}" srcOrd="0" destOrd="0" presId="urn:microsoft.com/office/officeart/2008/layout/HexagonCluster"/>
    <dgm:cxn modelId="{059DFFC3-45D4-4992-B446-0367805B98D5}" type="presParOf" srcId="{8F1805FA-1090-43BE-9F7D-B48B33EF1DB3}" destId="{2E65E7EC-156F-4567-8D81-8BA9A406DB26}" srcOrd="22" destOrd="0" presId="urn:microsoft.com/office/officeart/2008/layout/HexagonCluster"/>
    <dgm:cxn modelId="{7C7BAA8A-DF04-48E2-B3A9-BA905AA00491}" type="presParOf" srcId="{2E65E7EC-156F-4567-8D81-8BA9A406DB26}" destId="{69CC491A-C541-4AD4-98B7-DDCF003D3A6C}" srcOrd="0" destOrd="0" presId="urn:microsoft.com/office/officeart/2008/layout/HexagonCluster"/>
    <dgm:cxn modelId="{A5E7357A-9129-415D-8663-4FD0523C849F}" type="presParOf" srcId="{8F1805FA-1090-43BE-9F7D-B48B33EF1DB3}" destId="{624C598C-B15C-47CE-B5DC-3BCF98B41FAC}" srcOrd="23" destOrd="0" presId="urn:microsoft.com/office/officeart/2008/layout/HexagonCluster"/>
    <dgm:cxn modelId="{F230A4C2-5B53-452B-9C7A-DB08AB0D7CFD}" type="presParOf" srcId="{624C598C-B15C-47CE-B5DC-3BCF98B41FAC}" destId="{2CA714A7-C52D-4EF2-A6AB-10E7AB2FAC6C}" srcOrd="0" destOrd="0" presId="urn:microsoft.com/office/officeart/2008/layout/HexagonCluster"/>
    <dgm:cxn modelId="{497A5CFB-E61B-4116-B70A-2B065491C7EE}" type="presParOf" srcId="{8F1805FA-1090-43BE-9F7D-B48B33EF1DB3}" destId="{42583FD1-614D-4F8F-91EB-459B998F7001}" srcOrd="24" destOrd="0" presId="urn:microsoft.com/office/officeart/2008/layout/HexagonCluster"/>
    <dgm:cxn modelId="{171B1820-23D2-4B14-86FB-EDF81887CB3F}" type="presParOf" srcId="{42583FD1-614D-4F8F-91EB-459B998F7001}" destId="{306F3804-93AB-4466-85A8-E3BC7724E737}" srcOrd="0" destOrd="0" presId="urn:microsoft.com/office/officeart/2008/layout/HexagonCluster"/>
    <dgm:cxn modelId="{96281CBB-EE8E-4A52-B8AD-7BC311C84CF0}" type="presParOf" srcId="{8F1805FA-1090-43BE-9F7D-B48B33EF1DB3}" destId="{FA0A8969-2872-4676-8359-284069B1480C}" srcOrd="25" destOrd="0" presId="urn:microsoft.com/office/officeart/2008/layout/HexagonCluster"/>
    <dgm:cxn modelId="{FA2EB62D-A987-407B-94FF-A00E8AD671F4}" type="presParOf" srcId="{FA0A8969-2872-4676-8359-284069B1480C}" destId="{98476E43-1228-489A-A394-DFE0FBD13ADB}" srcOrd="0" destOrd="0" presId="urn:microsoft.com/office/officeart/2008/layout/HexagonCluster"/>
    <dgm:cxn modelId="{9ED82133-DFE7-4B24-85DA-AA041A127279}" type="presParOf" srcId="{8F1805FA-1090-43BE-9F7D-B48B33EF1DB3}" destId="{42D88A15-F66A-436E-975D-06B230DA6C3A}" srcOrd="26" destOrd="0" presId="urn:microsoft.com/office/officeart/2008/layout/HexagonCluster"/>
    <dgm:cxn modelId="{EA577258-87E0-49DB-AC63-F420ADA74FBC}" type="presParOf" srcId="{42D88A15-F66A-436E-975D-06B230DA6C3A}" destId="{CF582F8C-9FD5-45DB-BA90-9DB6CEDDD74D}" srcOrd="0" destOrd="0" presId="urn:microsoft.com/office/officeart/2008/layout/HexagonCluster"/>
    <dgm:cxn modelId="{D6BA35ED-98B5-475C-A656-A9951B637395}" type="presParOf" srcId="{8F1805FA-1090-43BE-9F7D-B48B33EF1DB3}" destId="{57DA811C-2D26-4B0C-B6B0-230234332C57}" srcOrd="27" destOrd="0" presId="urn:microsoft.com/office/officeart/2008/layout/HexagonCluster"/>
    <dgm:cxn modelId="{70652127-164A-4E71-BD15-029442CD1DCB}" type="presParOf" srcId="{57DA811C-2D26-4B0C-B6B0-230234332C57}" destId="{3CA1E699-E130-4E97-9A25-5AEE928CBA53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37036D0-52C9-4444-8290-27FCDDD64636}" type="doc">
      <dgm:prSet loTypeId="urn:microsoft.com/office/officeart/2005/8/layout/hList7" loCatId="picture" qsTypeId="urn:microsoft.com/office/officeart/2005/8/quickstyle/simple1" qsCatId="simple" csTypeId="urn:microsoft.com/office/officeart/2005/8/colors/colorful5" csCatId="colorful" phldr="1"/>
      <dgm:spPr/>
    </dgm:pt>
    <dgm:pt modelId="{1725FB17-27ED-49A8-BDB6-086ADEBD9AD9}">
      <dgm:prSet phldrT="[Текст]"/>
      <dgm:spPr>
        <a:solidFill>
          <a:srgbClr val="8D7FB1"/>
        </a:solidFill>
      </dgm:spPr>
      <dgm:t>
        <a:bodyPr/>
        <a:lstStyle/>
        <a:p>
          <a:r>
            <a:rPr lang="ru-RU" dirty="0"/>
            <a:t>Рабочие программы</a:t>
          </a:r>
        </a:p>
      </dgm:t>
    </dgm:pt>
    <dgm:pt modelId="{940F6D72-9E28-4CEA-AE4A-46C3D4E011AA}" type="parTrans" cxnId="{E97E8436-91C7-493D-A474-9E5D1539890B}">
      <dgm:prSet/>
      <dgm:spPr/>
      <dgm:t>
        <a:bodyPr/>
        <a:lstStyle/>
        <a:p>
          <a:endParaRPr lang="ru-RU"/>
        </a:p>
      </dgm:t>
    </dgm:pt>
    <dgm:pt modelId="{F479FADD-87C5-457A-BFE6-3FB20BEA49DC}" type="sibTrans" cxnId="{E97E8436-91C7-493D-A474-9E5D1539890B}">
      <dgm:prSet/>
      <dgm:spPr/>
      <dgm:t>
        <a:bodyPr/>
        <a:lstStyle/>
        <a:p>
          <a:endParaRPr lang="ru-RU"/>
        </a:p>
      </dgm:t>
    </dgm:pt>
    <dgm:pt modelId="{D4A2B4BA-300A-4DA6-97DA-F898A77A148B}">
      <dgm:prSet phldrT="[Текст]"/>
      <dgm:spPr>
        <a:solidFill>
          <a:srgbClr val="2940E9"/>
        </a:solidFill>
      </dgm:spPr>
      <dgm:t>
        <a:bodyPr/>
        <a:lstStyle/>
        <a:p>
          <a:r>
            <a:rPr lang="ru-RU" dirty="0"/>
            <a:t>Программа формирования УУД</a:t>
          </a:r>
        </a:p>
      </dgm:t>
    </dgm:pt>
    <dgm:pt modelId="{D918069E-3094-44FB-B4FA-DA1468BC2537}" type="parTrans" cxnId="{D15FCAF2-C17E-4DF6-8942-DFED7E87779A}">
      <dgm:prSet/>
      <dgm:spPr/>
      <dgm:t>
        <a:bodyPr/>
        <a:lstStyle/>
        <a:p>
          <a:endParaRPr lang="ru-RU"/>
        </a:p>
      </dgm:t>
    </dgm:pt>
    <dgm:pt modelId="{93BA3A08-CB9E-46DD-B3DF-0EC0D6894516}" type="sibTrans" cxnId="{D15FCAF2-C17E-4DF6-8942-DFED7E87779A}">
      <dgm:prSet/>
      <dgm:spPr/>
      <dgm:t>
        <a:bodyPr/>
        <a:lstStyle/>
        <a:p>
          <a:endParaRPr lang="ru-RU"/>
        </a:p>
      </dgm:t>
    </dgm:pt>
    <dgm:pt modelId="{D8C483B9-081B-443D-9F73-638EA4729467}">
      <dgm:prSet phldrT="[Текст]"/>
      <dgm:spPr>
        <a:solidFill>
          <a:srgbClr val="57909D"/>
        </a:solidFill>
      </dgm:spPr>
      <dgm:t>
        <a:bodyPr/>
        <a:lstStyle/>
        <a:p>
          <a:r>
            <a:rPr lang="ru-RU" dirty="0"/>
            <a:t>Рабочая программа воспитания</a:t>
          </a:r>
        </a:p>
      </dgm:t>
    </dgm:pt>
    <dgm:pt modelId="{093FFCD4-E7C1-4203-AF3A-5B5B5993EA2A}" type="parTrans" cxnId="{11492D99-71FD-4AEA-AF44-B6DD6D598149}">
      <dgm:prSet/>
      <dgm:spPr/>
      <dgm:t>
        <a:bodyPr/>
        <a:lstStyle/>
        <a:p>
          <a:endParaRPr lang="ru-RU"/>
        </a:p>
      </dgm:t>
    </dgm:pt>
    <dgm:pt modelId="{393185FC-E7F9-47EB-9328-E2FA9D4EAE13}" type="sibTrans" cxnId="{11492D99-71FD-4AEA-AF44-B6DD6D598149}">
      <dgm:prSet/>
      <dgm:spPr/>
      <dgm:t>
        <a:bodyPr/>
        <a:lstStyle/>
        <a:p>
          <a:endParaRPr lang="ru-RU"/>
        </a:p>
      </dgm:t>
    </dgm:pt>
    <dgm:pt modelId="{1536D820-555E-4385-9149-806A641BA104}" type="pres">
      <dgm:prSet presAssocID="{F37036D0-52C9-4444-8290-27FCDDD64636}" presName="Name0" presStyleCnt="0">
        <dgm:presLayoutVars>
          <dgm:dir/>
          <dgm:resizeHandles val="exact"/>
        </dgm:presLayoutVars>
      </dgm:prSet>
      <dgm:spPr/>
    </dgm:pt>
    <dgm:pt modelId="{93B3833A-8994-4694-BA46-DA072A2A052D}" type="pres">
      <dgm:prSet presAssocID="{F37036D0-52C9-4444-8290-27FCDDD64636}" presName="fgShape" presStyleLbl="fgShp" presStyleIdx="0" presStyleCnt="1"/>
      <dgm:spPr/>
    </dgm:pt>
    <dgm:pt modelId="{C3FE0B63-0CBD-4D53-981E-3B335F7D79C0}" type="pres">
      <dgm:prSet presAssocID="{F37036D0-52C9-4444-8290-27FCDDD64636}" presName="linComp" presStyleCnt="0"/>
      <dgm:spPr/>
    </dgm:pt>
    <dgm:pt modelId="{01642478-7F92-41AF-A16E-8DBD0BC230B7}" type="pres">
      <dgm:prSet presAssocID="{1725FB17-27ED-49A8-BDB6-086ADEBD9AD9}" presName="compNode" presStyleCnt="0"/>
      <dgm:spPr/>
    </dgm:pt>
    <dgm:pt modelId="{837B16E6-E0FD-4199-BCE2-CE47EAB6C4B6}" type="pres">
      <dgm:prSet presAssocID="{1725FB17-27ED-49A8-BDB6-086ADEBD9AD9}" presName="bkgdShape" presStyleLbl="node1" presStyleIdx="0" presStyleCnt="3"/>
      <dgm:spPr/>
    </dgm:pt>
    <dgm:pt modelId="{4FD371B1-1C4B-44DA-9667-0A977F816565}" type="pres">
      <dgm:prSet presAssocID="{1725FB17-27ED-49A8-BDB6-086ADEBD9AD9}" presName="nodeTx" presStyleLbl="node1" presStyleIdx="0" presStyleCnt="3">
        <dgm:presLayoutVars>
          <dgm:bulletEnabled val="1"/>
        </dgm:presLayoutVars>
      </dgm:prSet>
      <dgm:spPr/>
    </dgm:pt>
    <dgm:pt modelId="{B179B8E0-1F92-4F16-8EA4-3CFF51073BE8}" type="pres">
      <dgm:prSet presAssocID="{1725FB17-27ED-49A8-BDB6-086ADEBD9AD9}" presName="invisiNode" presStyleLbl="node1" presStyleIdx="0" presStyleCnt="3"/>
      <dgm:spPr/>
    </dgm:pt>
    <dgm:pt modelId="{29F96753-D39F-4036-8E7B-3BDFE0F0820E}" type="pres">
      <dgm:prSet presAssocID="{1725FB17-27ED-49A8-BDB6-086ADEBD9AD9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9000" r="-19000"/>
          </a:stretch>
        </a:blipFill>
      </dgm:spPr>
    </dgm:pt>
    <dgm:pt modelId="{530BF8AB-7917-43CD-AAB1-8DDE3EF226B7}" type="pres">
      <dgm:prSet presAssocID="{F479FADD-87C5-457A-BFE6-3FB20BEA49DC}" presName="sibTrans" presStyleLbl="sibTrans2D1" presStyleIdx="0" presStyleCnt="0"/>
      <dgm:spPr/>
    </dgm:pt>
    <dgm:pt modelId="{5280B993-E5DE-45A0-8160-ADC9EBFE4C52}" type="pres">
      <dgm:prSet presAssocID="{D4A2B4BA-300A-4DA6-97DA-F898A77A148B}" presName="compNode" presStyleCnt="0"/>
      <dgm:spPr/>
    </dgm:pt>
    <dgm:pt modelId="{40C25F2B-0FF8-4A12-9977-DC9CA94CD660}" type="pres">
      <dgm:prSet presAssocID="{D4A2B4BA-300A-4DA6-97DA-F898A77A148B}" presName="bkgdShape" presStyleLbl="node1" presStyleIdx="1" presStyleCnt="3"/>
      <dgm:spPr/>
    </dgm:pt>
    <dgm:pt modelId="{35399911-C763-4D49-BD7C-93A2CC2C80A5}" type="pres">
      <dgm:prSet presAssocID="{D4A2B4BA-300A-4DA6-97DA-F898A77A148B}" presName="nodeTx" presStyleLbl="node1" presStyleIdx="1" presStyleCnt="3">
        <dgm:presLayoutVars>
          <dgm:bulletEnabled val="1"/>
        </dgm:presLayoutVars>
      </dgm:prSet>
      <dgm:spPr/>
    </dgm:pt>
    <dgm:pt modelId="{660F82A8-BF0C-44B5-9926-9E20F26524BD}" type="pres">
      <dgm:prSet presAssocID="{D4A2B4BA-300A-4DA6-97DA-F898A77A148B}" presName="invisiNode" presStyleLbl="node1" presStyleIdx="1" presStyleCnt="3"/>
      <dgm:spPr/>
    </dgm:pt>
    <dgm:pt modelId="{4DA74D77-6B22-4508-8BC2-463B889B5DF3}" type="pres">
      <dgm:prSet presAssocID="{D4A2B4BA-300A-4DA6-97DA-F898A77A148B}" presName="imagNode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25000" r="-25000"/>
          </a:stretch>
        </a:blipFill>
      </dgm:spPr>
    </dgm:pt>
    <dgm:pt modelId="{AD1CFACF-78A5-4EE7-BBBD-FCFE5ABFB12C}" type="pres">
      <dgm:prSet presAssocID="{93BA3A08-CB9E-46DD-B3DF-0EC0D6894516}" presName="sibTrans" presStyleLbl="sibTrans2D1" presStyleIdx="0" presStyleCnt="0"/>
      <dgm:spPr/>
    </dgm:pt>
    <dgm:pt modelId="{B23492D7-10E7-40D0-A892-566FE3390607}" type="pres">
      <dgm:prSet presAssocID="{D8C483B9-081B-443D-9F73-638EA4729467}" presName="compNode" presStyleCnt="0"/>
      <dgm:spPr/>
    </dgm:pt>
    <dgm:pt modelId="{E1BCADA9-4449-4D27-A5D8-20C2AD5AA82B}" type="pres">
      <dgm:prSet presAssocID="{D8C483B9-081B-443D-9F73-638EA4729467}" presName="bkgdShape" presStyleLbl="node1" presStyleIdx="2" presStyleCnt="3"/>
      <dgm:spPr/>
    </dgm:pt>
    <dgm:pt modelId="{BE94771C-1B2F-46EA-8FFD-901C0505AE27}" type="pres">
      <dgm:prSet presAssocID="{D8C483B9-081B-443D-9F73-638EA4729467}" presName="nodeTx" presStyleLbl="node1" presStyleIdx="2" presStyleCnt="3">
        <dgm:presLayoutVars>
          <dgm:bulletEnabled val="1"/>
        </dgm:presLayoutVars>
      </dgm:prSet>
      <dgm:spPr/>
    </dgm:pt>
    <dgm:pt modelId="{3C77D5DA-BDFB-4FE7-A171-04D10CC28B44}" type="pres">
      <dgm:prSet presAssocID="{D8C483B9-081B-443D-9F73-638EA4729467}" presName="invisiNode" presStyleLbl="node1" presStyleIdx="2" presStyleCnt="3"/>
      <dgm:spPr/>
    </dgm:pt>
    <dgm:pt modelId="{96886613-3C7B-4E7E-9D88-ABA5BA8486D8}" type="pres">
      <dgm:prSet presAssocID="{D8C483B9-081B-443D-9F73-638EA4729467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BACA3B0D-D43A-4C19-BDB9-8E80851018B8}" type="presOf" srcId="{F37036D0-52C9-4444-8290-27FCDDD64636}" destId="{1536D820-555E-4385-9149-806A641BA104}" srcOrd="0" destOrd="0" presId="urn:microsoft.com/office/officeart/2005/8/layout/hList7"/>
    <dgm:cxn modelId="{C38F6D24-845C-4139-8DF1-C1BDBD3E6D11}" type="presOf" srcId="{1725FB17-27ED-49A8-BDB6-086ADEBD9AD9}" destId="{4FD371B1-1C4B-44DA-9667-0A977F816565}" srcOrd="1" destOrd="0" presId="urn:microsoft.com/office/officeart/2005/8/layout/hList7"/>
    <dgm:cxn modelId="{82537930-C9CD-4192-8BF1-776D3B94B2AC}" type="presOf" srcId="{93BA3A08-CB9E-46DD-B3DF-0EC0D6894516}" destId="{AD1CFACF-78A5-4EE7-BBBD-FCFE5ABFB12C}" srcOrd="0" destOrd="0" presId="urn:microsoft.com/office/officeart/2005/8/layout/hList7"/>
    <dgm:cxn modelId="{D440BC31-046F-4554-B60C-49B30599DF1E}" type="presOf" srcId="{F479FADD-87C5-457A-BFE6-3FB20BEA49DC}" destId="{530BF8AB-7917-43CD-AAB1-8DDE3EF226B7}" srcOrd="0" destOrd="0" presId="urn:microsoft.com/office/officeart/2005/8/layout/hList7"/>
    <dgm:cxn modelId="{E97E8436-91C7-493D-A474-9E5D1539890B}" srcId="{F37036D0-52C9-4444-8290-27FCDDD64636}" destId="{1725FB17-27ED-49A8-BDB6-086ADEBD9AD9}" srcOrd="0" destOrd="0" parTransId="{940F6D72-9E28-4CEA-AE4A-46C3D4E011AA}" sibTransId="{F479FADD-87C5-457A-BFE6-3FB20BEA49DC}"/>
    <dgm:cxn modelId="{22CE2B49-C889-4933-94F1-79C803DBFEB1}" type="presOf" srcId="{D8C483B9-081B-443D-9F73-638EA4729467}" destId="{E1BCADA9-4449-4D27-A5D8-20C2AD5AA82B}" srcOrd="0" destOrd="0" presId="urn:microsoft.com/office/officeart/2005/8/layout/hList7"/>
    <dgm:cxn modelId="{88182282-93EB-4383-B524-960EEC39439C}" type="presOf" srcId="{1725FB17-27ED-49A8-BDB6-086ADEBD9AD9}" destId="{837B16E6-E0FD-4199-BCE2-CE47EAB6C4B6}" srcOrd="0" destOrd="0" presId="urn:microsoft.com/office/officeart/2005/8/layout/hList7"/>
    <dgm:cxn modelId="{11492D99-71FD-4AEA-AF44-B6DD6D598149}" srcId="{F37036D0-52C9-4444-8290-27FCDDD64636}" destId="{D8C483B9-081B-443D-9F73-638EA4729467}" srcOrd="2" destOrd="0" parTransId="{093FFCD4-E7C1-4203-AF3A-5B5B5993EA2A}" sibTransId="{393185FC-E7F9-47EB-9328-E2FA9D4EAE13}"/>
    <dgm:cxn modelId="{8D88459A-07BE-4752-81C6-6B668F47B0A9}" type="presOf" srcId="{D4A2B4BA-300A-4DA6-97DA-F898A77A148B}" destId="{40C25F2B-0FF8-4A12-9977-DC9CA94CD660}" srcOrd="0" destOrd="0" presId="urn:microsoft.com/office/officeart/2005/8/layout/hList7"/>
    <dgm:cxn modelId="{7AE61CA7-5F42-49A9-ACE6-13EE66028F97}" type="presOf" srcId="{D4A2B4BA-300A-4DA6-97DA-F898A77A148B}" destId="{35399911-C763-4D49-BD7C-93A2CC2C80A5}" srcOrd="1" destOrd="0" presId="urn:microsoft.com/office/officeart/2005/8/layout/hList7"/>
    <dgm:cxn modelId="{F2CC74B1-9FBD-4EC9-A295-61242FBAAB0F}" type="presOf" srcId="{D8C483B9-081B-443D-9F73-638EA4729467}" destId="{BE94771C-1B2F-46EA-8FFD-901C0505AE27}" srcOrd="1" destOrd="0" presId="urn:microsoft.com/office/officeart/2005/8/layout/hList7"/>
    <dgm:cxn modelId="{D15FCAF2-C17E-4DF6-8942-DFED7E87779A}" srcId="{F37036D0-52C9-4444-8290-27FCDDD64636}" destId="{D4A2B4BA-300A-4DA6-97DA-F898A77A148B}" srcOrd="1" destOrd="0" parTransId="{D918069E-3094-44FB-B4FA-DA1468BC2537}" sibTransId="{93BA3A08-CB9E-46DD-B3DF-0EC0D6894516}"/>
    <dgm:cxn modelId="{665838CC-6D57-4A49-8429-700765EA2BEF}" type="presParOf" srcId="{1536D820-555E-4385-9149-806A641BA104}" destId="{93B3833A-8994-4694-BA46-DA072A2A052D}" srcOrd="0" destOrd="0" presId="urn:microsoft.com/office/officeart/2005/8/layout/hList7"/>
    <dgm:cxn modelId="{156C962D-39E6-46F1-824F-46C907623424}" type="presParOf" srcId="{1536D820-555E-4385-9149-806A641BA104}" destId="{C3FE0B63-0CBD-4D53-981E-3B335F7D79C0}" srcOrd="1" destOrd="0" presId="urn:microsoft.com/office/officeart/2005/8/layout/hList7"/>
    <dgm:cxn modelId="{E637B0C7-7076-4A50-9D20-BEFFA05DC63F}" type="presParOf" srcId="{C3FE0B63-0CBD-4D53-981E-3B335F7D79C0}" destId="{01642478-7F92-41AF-A16E-8DBD0BC230B7}" srcOrd="0" destOrd="0" presId="urn:microsoft.com/office/officeart/2005/8/layout/hList7"/>
    <dgm:cxn modelId="{C631F665-1B3B-4A78-B42B-AAB87D1732C4}" type="presParOf" srcId="{01642478-7F92-41AF-A16E-8DBD0BC230B7}" destId="{837B16E6-E0FD-4199-BCE2-CE47EAB6C4B6}" srcOrd="0" destOrd="0" presId="urn:microsoft.com/office/officeart/2005/8/layout/hList7"/>
    <dgm:cxn modelId="{5AB6A3A8-08F5-4606-997E-40FB1522D246}" type="presParOf" srcId="{01642478-7F92-41AF-A16E-8DBD0BC230B7}" destId="{4FD371B1-1C4B-44DA-9667-0A977F816565}" srcOrd="1" destOrd="0" presId="urn:microsoft.com/office/officeart/2005/8/layout/hList7"/>
    <dgm:cxn modelId="{6A582D85-4944-4B38-B4A8-335E2371F01B}" type="presParOf" srcId="{01642478-7F92-41AF-A16E-8DBD0BC230B7}" destId="{B179B8E0-1F92-4F16-8EA4-3CFF51073BE8}" srcOrd="2" destOrd="0" presId="urn:microsoft.com/office/officeart/2005/8/layout/hList7"/>
    <dgm:cxn modelId="{1C65B470-F95F-403B-97A6-A104C1C212CE}" type="presParOf" srcId="{01642478-7F92-41AF-A16E-8DBD0BC230B7}" destId="{29F96753-D39F-4036-8E7B-3BDFE0F0820E}" srcOrd="3" destOrd="0" presId="urn:microsoft.com/office/officeart/2005/8/layout/hList7"/>
    <dgm:cxn modelId="{3906D850-2CC1-4701-A5FA-675E68A13C34}" type="presParOf" srcId="{C3FE0B63-0CBD-4D53-981E-3B335F7D79C0}" destId="{530BF8AB-7917-43CD-AAB1-8DDE3EF226B7}" srcOrd="1" destOrd="0" presId="urn:microsoft.com/office/officeart/2005/8/layout/hList7"/>
    <dgm:cxn modelId="{9FE22B2E-A2A9-4100-9758-9AADBFB3BCC8}" type="presParOf" srcId="{C3FE0B63-0CBD-4D53-981E-3B335F7D79C0}" destId="{5280B993-E5DE-45A0-8160-ADC9EBFE4C52}" srcOrd="2" destOrd="0" presId="urn:microsoft.com/office/officeart/2005/8/layout/hList7"/>
    <dgm:cxn modelId="{50E444B6-46A4-470E-A9A5-F68BB2DB152D}" type="presParOf" srcId="{5280B993-E5DE-45A0-8160-ADC9EBFE4C52}" destId="{40C25F2B-0FF8-4A12-9977-DC9CA94CD660}" srcOrd="0" destOrd="0" presId="urn:microsoft.com/office/officeart/2005/8/layout/hList7"/>
    <dgm:cxn modelId="{7505BC9A-3A62-4C67-8A68-5DF86286A7F8}" type="presParOf" srcId="{5280B993-E5DE-45A0-8160-ADC9EBFE4C52}" destId="{35399911-C763-4D49-BD7C-93A2CC2C80A5}" srcOrd="1" destOrd="0" presId="urn:microsoft.com/office/officeart/2005/8/layout/hList7"/>
    <dgm:cxn modelId="{0C68D613-4B32-4E2F-9245-DF9D4F1653D9}" type="presParOf" srcId="{5280B993-E5DE-45A0-8160-ADC9EBFE4C52}" destId="{660F82A8-BF0C-44B5-9926-9E20F26524BD}" srcOrd="2" destOrd="0" presId="urn:microsoft.com/office/officeart/2005/8/layout/hList7"/>
    <dgm:cxn modelId="{17A82CD3-F528-45C5-91F4-380E6BC719B3}" type="presParOf" srcId="{5280B993-E5DE-45A0-8160-ADC9EBFE4C52}" destId="{4DA74D77-6B22-4508-8BC2-463B889B5DF3}" srcOrd="3" destOrd="0" presId="urn:microsoft.com/office/officeart/2005/8/layout/hList7"/>
    <dgm:cxn modelId="{942645CB-56F8-4575-B100-6116F00DD7B1}" type="presParOf" srcId="{C3FE0B63-0CBD-4D53-981E-3B335F7D79C0}" destId="{AD1CFACF-78A5-4EE7-BBBD-FCFE5ABFB12C}" srcOrd="3" destOrd="0" presId="urn:microsoft.com/office/officeart/2005/8/layout/hList7"/>
    <dgm:cxn modelId="{452F43BB-950E-44A6-B2E6-624151BFF8DF}" type="presParOf" srcId="{C3FE0B63-0CBD-4D53-981E-3B335F7D79C0}" destId="{B23492D7-10E7-40D0-A892-566FE3390607}" srcOrd="4" destOrd="0" presId="urn:microsoft.com/office/officeart/2005/8/layout/hList7"/>
    <dgm:cxn modelId="{AC01460E-42F9-4085-A81A-1567B0627DCA}" type="presParOf" srcId="{B23492D7-10E7-40D0-A892-566FE3390607}" destId="{E1BCADA9-4449-4D27-A5D8-20C2AD5AA82B}" srcOrd="0" destOrd="0" presId="urn:microsoft.com/office/officeart/2005/8/layout/hList7"/>
    <dgm:cxn modelId="{28305B06-C447-426B-A4A1-FF48DFFFE156}" type="presParOf" srcId="{B23492D7-10E7-40D0-A892-566FE3390607}" destId="{BE94771C-1B2F-46EA-8FFD-901C0505AE27}" srcOrd="1" destOrd="0" presId="urn:microsoft.com/office/officeart/2005/8/layout/hList7"/>
    <dgm:cxn modelId="{51935BE6-CA4E-4778-A039-CACAD4879D87}" type="presParOf" srcId="{B23492D7-10E7-40D0-A892-566FE3390607}" destId="{3C77D5DA-BDFB-4FE7-A171-04D10CC28B44}" srcOrd="2" destOrd="0" presId="urn:microsoft.com/office/officeart/2005/8/layout/hList7"/>
    <dgm:cxn modelId="{BD4A1DB0-08DF-4502-B943-D64613C970BC}" type="presParOf" srcId="{B23492D7-10E7-40D0-A892-566FE3390607}" destId="{96886613-3C7B-4E7E-9D88-ABA5BA8486D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37036D0-52C9-4444-8290-27FCDDD64636}" type="doc">
      <dgm:prSet loTypeId="urn:microsoft.com/office/officeart/2005/8/layout/hProcess10" loCatId="process" qsTypeId="urn:microsoft.com/office/officeart/2005/8/quickstyle/3d3" qsCatId="3D" csTypeId="urn:microsoft.com/office/officeart/2005/8/colors/colorful5" csCatId="colorful" phldr="1"/>
      <dgm:spPr/>
    </dgm:pt>
    <dgm:pt modelId="{1725FB17-27ED-49A8-BDB6-086ADEBD9AD9}">
      <dgm:prSet phldrT="[Текст]" custT="1"/>
      <dgm:spPr/>
      <dgm:t>
        <a:bodyPr/>
        <a:lstStyle/>
        <a:p>
          <a:r>
            <a:rPr lang="ru-RU" sz="1800" b="1" dirty="0"/>
            <a:t>Учебный план</a:t>
          </a:r>
        </a:p>
      </dgm:t>
    </dgm:pt>
    <dgm:pt modelId="{940F6D72-9E28-4CEA-AE4A-46C3D4E011AA}" type="parTrans" cxnId="{E97E8436-91C7-493D-A474-9E5D1539890B}">
      <dgm:prSet/>
      <dgm:spPr/>
      <dgm:t>
        <a:bodyPr/>
        <a:lstStyle/>
        <a:p>
          <a:endParaRPr lang="ru-RU"/>
        </a:p>
      </dgm:t>
    </dgm:pt>
    <dgm:pt modelId="{F479FADD-87C5-457A-BFE6-3FB20BEA49DC}" type="sibTrans" cxnId="{E97E8436-91C7-493D-A474-9E5D1539890B}">
      <dgm:prSet/>
      <dgm:spPr/>
      <dgm:t>
        <a:bodyPr/>
        <a:lstStyle/>
        <a:p>
          <a:endParaRPr lang="ru-RU"/>
        </a:p>
      </dgm:t>
    </dgm:pt>
    <dgm:pt modelId="{D4A2B4BA-300A-4DA6-97DA-F898A77A148B}">
      <dgm:prSet phldrT="[Текст]" custT="1"/>
      <dgm:spPr/>
      <dgm:t>
        <a:bodyPr/>
        <a:lstStyle/>
        <a:p>
          <a:r>
            <a:rPr lang="ru-RU" sz="1800" b="1" dirty="0"/>
            <a:t>План внеурочной деятельности</a:t>
          </a:r>
        </a:p>
      </dgm:t>
    </dgm:pt>
    <dgm:pt modelId="{D918069E-3094-44FB-B4FA-DA1468BC2537}" type="parTrans" cxnId="{D15FCAF2-C17E-4DF6-8942-DFED7E87779A}">
      <dgm:prSet/>
      <dgm:spPr/>
      <dgm:t>
        <a:bodyPr/>
        <a:lstStyle/>
        <a:p>
          <a:endParaRPr lang="ru-RU"/>
        </a:p>
      </dgm:t>
    </dgm:pt>
    <dgm:pt modelId="{93BA3A08-CB9E-46DD-B3DF-0EC0D6894516}" type="sibTrans" cxnId="{D15FCAF2-C17E-4DF6-8942-DFED7E87779A}">
      <dgm:prSet/>
      <dgm:spPr/>
      <dgm:t>
        <a:bodyPr/>
        <a:lstStyle/>
        <a:p>
          <a:endParaRPr lang="ru-RU"/>
        </a:p>
      </dgm:t>
    </dgm:pt>
    <dgm:pt modelId="{D8C483B9-081B-443D-9F73-638EA4729467}">
      <dgm:prSet phldrT="[Текст]" custT="1"/>
      <dgm:spPr/>
      <dgm:t>
        <a:bodyPr/>
        <a:lstStyle/>
        <a:p>
          <a:r>
            <a:rPr lang="ru-RU" sz="1700" b="1" dirty="0"/>
            <a:t>Календарный учебный график</a:t>
          </a:r>
        </a:p>
      </dgm:t>
    </dgm:pt>
    <dgm:pt modelId="{093FFCD4-E7C1-4203-AF3A-5B5B5993EA2A}" type="parTrans" cxnId="{11492D99-71FD-4AEA-AF44-B6DD6D598149}">
      <dgm:prSet/>
      <dgm:spPr/>
      <dgm:t>
        <a:bodyPr/>
        <a:lstStyle/>
        <a:p>
          <a:endParaRPr lang="ru-RU"/>
        </a:p>
      </dgm:t>
    </dgm:pt>
    <dgm:pt modelId="{393185FC-E7F9-47EB-9328-E2FA9D4EAE13}" type="sibTrans" cxnId="{11492D99-71FD-4AEA-AF44-B6DD6D598149}">
      <dgm:prSet/>
      <dgm:spPr/>
      <dgm:t>
        <a:bodyPr/>
        <a:lstStyle/>
        <a:p>
          <a:endParaRPr lang="ru-RU"/>
        </a:p>
      </dgm:t>
    </dgm:pt>
    <dgm:pt modelId="{2F59AA3E-C77C-4A97-B7C1-6344CECB78B6}">
      <dgm:prSet custT="1"/>
      <dgm:spPr/>
      <dgm:t>
        <a:bodyPr/>
        <a:lstStyle/>
        <a:p>
          <a:r>
            <a:rPr lang="ru-RU" sz="1600" b="1" dirty="0"/>
            <a:t>Календарный план воспитательной работы</a:t>
          </a:r>
        </a:p>
      </dgm:t>
    </dgm:pt>
    <dgm:pt modelId="{5B53E6BE-BCBA-4B55-874A-42C12CC5FB88}" type="parTrans" cxnId="{80BDA587-2C32-4370-8A5D-D1D2A05D0995}">
      <dgm:prSet/>
      <dgm:spPr/>
      <dgm:t>
        <a:bodyPr/>
        <a:lstStyle/>
        <a:p>
          <a:endParaRPr lang="ru-RU"/>
        </a:p>
      </dgm:t>
    </dgm:pt>
    <dgm:pt modelId="{30DA1B3F-C2C3-458C-8765-A31D7B630D07}" type="sibTrans" cxnId="{80BDA587-2C32-4370-8A5D-D1D2A05D0995}">
      <dgm:prSet/>
      <dgm:spPr/>
      <dgm:t>
        <a:bodyPr/>
        <a:lstStyle/>
        <a:p>
          <a:endParaRPr lang="ru-RU"/>
        </a:p>
      </dgm:t>
    </dgm:pt>
    <dgm:pt modelId="{73950D31-C98E-4C2D-A5E8-9424C7E68A38}">
      <dgm:prSet custT="1"/>
      <dgm:spPr/>
      <dgm:t>
        <a:bodyPr/>
        <a:lstStyle/>
        <a:p>
          <a:r>
            <a:rPr lang="ru-RU" sz="1800" b="1" i="0" dirty="0"/>
            <a:t>Характеристика условий </a:t>
          </a:r>
          <a:endParaRPr lang="ru-RU" sz="1800" b="1" dirty="0"/>
        </a:p>
      </dgm:t>
    </dgm:pt>
    <dgm:pt modelId="{8BD82570-2CFD-4ECF-BCB9-A3ED578A16EA}" type="parTrans" cxnId="{2DA09396-A5CB-4334-A73F-31E5B80D93F6}">
      <dgm:prSet/>
      <dgm:spPr/>
      <dgm:t>
        <a:bodyPr/>
        <a:lstStyle/>
        <a:p>
          <a:endParaRPr lang="ru-RU"/>
        </a:p>
      </dgm:t>
    </dgm:pt>
    <dgm:pt modelId="{5EC0A657-77A3-4C30-8AE3-B3984797972C}" type="sibTrans" cxnId="{2DA09396-A5CB-4334-A73F-31E5B80D93F6}">
      <dgm:prSet/>
      <dgm:spPr/>
      <dgm:t>
        <a:bodyPr/>
        <a:lstStyle/>
        <a:p>
          <a:endParaRPr lang="ru-RU"/>
        </a:p>
      </dgm:t>
    </dgm:pt>
    <dgm:pt modelId="{1F785A81-034E-44D7-B3A1-3FEDA6AC9DDF}" type="pres">
      <dgm:prSet presAssocID="{F37036D0-52C9-4444-8290-27FCDDD64636}" presName="Name0" presStyleCnt="0">
        <dgm:presLayoutVars>
          <dgm:dir/>
          <dgm:resizeHandles val="exact"/>
        </dgm:presLayoutVars>
      </dgm:prSet>
      <dgm:spPr/>
    </dgm:pt>
    <dgm:pt modelId="{3C51CBCB-C2F1-4B79-9015-5308521E0815}" type="pres">
      <dgm:prSet presAssocID="{1725FB17-27ED-49A8-BDB6-086ADEBD9AD9}" presName="composite" presStyleCnt="0"/>
      <dgm:spPr/>
    </dgm:pt>
    <dgm:pt modelId="{71F6E200-8979-4AD6-B88A-74E2346385D4}" type="pres">
      <dgm:prSet presAssocID="{1725FB17-27ED-49A8-BDB6-086ADEBD9AD9}" presName="imagSh" presStyleLbl="b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25000" r="-25000"/>
          </a:stretch>
        </a:blipFill>
      </dgm:spPr>
    </dgm:pt>
    <dgm:pt modelId="{596B6E89-D9F2-4E47-AB16-687B1B08E0FD}" type="pres">
      <dgm:prSet presAssocID="{1725FB17-27ED-49A8-BDB6-086ADEBD9AD9}" presName="txNode" presStyleLbl="node1" presStyleIdx="0" presStyleCnt="5" custScaleX="118330">
        <dgm:presLayoutVars>
          <dgm:bulletEnabled val="1"/>
        </dgm:presLayoutVars>
      </dgm:prSet>
      <dgm:spPr/>
    </dgm:pt>
    <dgm:pt modelId="{9C14CB78-6D87-43CB-A000-816A7B5146DD}" type="pres">
      <dgm:prSet presAssocID="{F479FADD-87C5-457A-BFE6-3FB20BEA49DC}" presName="sibTrans" presStyleLbl="sibTrans2D1" presStyleIdx="0" presStyleCnt="4"/>
      <dgm:spPr/>
    </dgm:pt>
    <dgm:pt modelId="{86F3F0C8-81E4-4907-90E2-B8FD89A8E526}" type="pres">
      <dgm:prSet presAssocID="{F479FADD-87C5-457A-BFE6-3FB20BEA49DC}" presName="connTx" presStyleLbl="sibTrans2D1" presStyleIdx="0" presStyleCnt="4"/>
      <dgm:spPr/>
    </dgm:pt>
    <dgm:pt modelId="{1F2B4D4F-9796-4B42-9492-745778425E9E}" type="pres">
      <dgm:prSet presAssocID="{D4A2B4BA-300A-4DA6-97DA-F898A77A148B}" presName="composite" presStyleCnt="0"/>
      <dgm:spPr/>
    </dgm:pt>
    <dgm:pt modelId="{C312B971-07CF-4854-9E98-05F0FF5A4816}" type="pres">
      <dgm:prSet presAssocID="{D4A2B4BA-300A-4DA6-97DA-F898A77A148B}" presName="imagSh" presStyleLbl="bgImgPlac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32000" r="-32000"/>
          </a:stretch>
        </a:blipFill>
      </dgm:spPr>
    </dgm:pt>
    <dgm:pt modelId="{2A1EC0FF-BC7D-492E-A399-2EB4E6882B82}" type="pres">
      <dgm:prSet presAssocID="{D4A2B4BA-300A-4DA6-97DA-F898A77A148B}" presName="txNode" presStyleLbl="node1" presStyleIdx="1" presStyleCnt="5" custScaleX="140924">
        <dgm:presLayoutVars>
          <dgm:bulletEnabled val="1"/>
        </dgm:presLayoutVars>
      </dgm:prSet>
      <dgm:spPr/>
    </dgm:pt>
    <dgm:pt modelId="{EB21ACA8-C2CB-460A-9DFE-369F2F8F17E9}" type="pres">
      <dgm:prSet presAssocID="{93BA3A08-CB9E-46DD-B3DF-0EC0D6894516}" presName="sibTrans" presStyleLbl="sibTrans2D1" presStyleIdx="1" presStyleCnt="4"/>
      <dgm:spPr/>
    </dgm:pt>
    <dgm:pt modelId="{4FD86EA4-12A3-40A7-8364-9C70F9B8CD62}" type="pres">
      <dgm:prSet presAssocID="{93BA3A08-CB9E-46DD-B3DF-0EC0D6894516}" presName="connTx" presStyleLbl="sibTrans2D1" presStyleIdx="1" presStyleCnt="4"/>
      <dgm:spPr/>
    </dgm:pt>
    <dgm:pt modelId="{44210ADC-93B7-4006-915E-46494D4D35AD}" type="pres">
      <dgm:prSet presAssocID="{D8C483B9-081B-443D-9F73-638EA4729467}" presName="composite" presStyleCnt="0"/>
      <dgm:spPr/>
    </dgm:pt>
    <dgm:pt modelId="{EFE39F9D-43E2-484D-BFC0-5204EF69ABE2}" type="pres">
      <dgm:prSet presAssocID="{D8C483B9-081B-443D-9F73-638EA4729467}" presName="imagSh" presStyleLbl="bgImgPlac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</dgm:spPr>
    </dgm:pt>
    <dgm:pt modelId="{48DBD339-8673-4005-A9C1-FF75502F13B2}" type="pres">
      <dgm:prSet presAssocID="{D8C483B9-081B-443D-9F73-638EA4729467}" presName="txNode" presStyleLbl="node1" presStyleIdx="2" presStyleCnt="5" custScaleX="118308">
        <dgm:presLayoutVars>
          <dgm:bulletEnabled val="1"/>
        </dgm:presLayoutVars>
      </dgm:prSet>
      <dgm:spPr/>
    </dgm:pt>
    <dgm:pt modelId="{EFAE0978-DFB9-4A22-A862-58B8EC620E9B}" type="pres">
      <dgm:prSet presAssocID="{393185FC-E7F9-47EB-9328-E2FA9D4EAE13}" presName="sibTrans" presStyleLbl="sibTrans2D1" presStyleIdx="2" presStyleCnt="4"/>
      <dgm:spPr/>
    </dgm:pt>
    <dgm:pt modelId="{09D7FF18-393D-4F82-A569-9359A40F3909}" type="pres">
      <dgm:prSet presAssocID="{393185FC-E7F9-47EB-9328-E2FA9D4EAE13}" presName="connTx" presStyleLbl="sibTrans2D1" presStyleIdx="2" presStyleCnt="4"/>
      <dgm:spPr/>
    </dgm:pt>
    <dgm:pt modelId="{F5AADF8B-7F5C-4098-B936-AE66241D6395}" type="pres">
      <dgm:prSet presAssocID="{2F59AA3E-C77C-4A97-B7C1-6344CECB78B6}" presName="composite" presStyleCnt="0"/>
      <dgm:spPr/>
    </dgm:pt>
    <dgm:pt modelId="{04DE1A98-DB57-4CEF-A943-24F7A403C72C}" type="pres">
      <dgm:prSet presAssocID="{2F59AA3E-C77C-4A97-B7C1-6344CECB78B6}" presName="imagSh" presStyleLbl="bgImgPlac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>
            <a:fillRect l="-20000" r="-20000"/>
          </a:stretch>
        </a:blipFill>
      </dgm:spPr>
    </dgm:pt>
    <dgm:pt modelId="{EDF59A8F-9A31-498A-8D72-D92113A154BD}" type="pres">
      <dgm:prSet presAssocID="{2F59AA3E-C77C-4A97-B7C1-6344CECB78B6}" presName="txNode" presStyleLbl="node1" presStyleIdx="3" presStyleCnt="5" custScaleX="122641">
        <dgm:presLayoutVars>
          <dgm:bulletEnabled val="1"/>
        </dgm:presLayoutVars>
      </dgm:prSet>
      <dgm:spPr/>
    </dgm:pt>
    <dgm:pt modelId="{A7C8FA1D-30EA-4CA1-BFD6-1AC69564F64E}" type="pres">
      <dgm:prSet presAssocID="{30DA1B3F-C2C3-458C-8765-A31D7B630D07}" presName="sibTrans" presStyleLbl="sibTrans2D1" presStyleIdx="3" presStyleCnt="4"/>
      <dgm:spPr/>
    </dgm:pt>
    <dgm:pt modelId="{F77F01E6-701A-4112-9569-4081B4A07518}" type="pres">
      <dgm:prSet presAssocID="{30DA1B3F-C2C3-458C-8765-A31D7B630D07}" presName="connTx" presStyleLbl="sibTrans2D1" presStyleIdx="3" presStyleCnt="4"/>
      <dgm:spPr/>
    </dgm:pt>
    <dgm:pt modelId="{727B411D-907B-4576-957A-8BCBD64CCD44}" type="pres">
      <dgm:prSet presAssocID="{73950D31-C98E-4C2D-A5E8-9424C7E68A38}" presName="composite" presStyleCnt="0"/>
      <dgm:spPr/>
    </dgm:pt>
    <dgm:pt modelId="{7D53FF92-FABC-4E27-B73C-53403AA20E91}" type="pres">
      <dgm:prSet presAssocID="{73950D31-C98E-4C2D-A5E8-9424C7E68A38}" presName="imagSh" presStyleLbl="bgImgPlac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/>
          <a:stretch>
            <a:fillRect l="-17000" r="-17000"/>
          </a:stretch>
        </a:blipFill>
      </dgm:spPr>
    </dgm:pt>
    <dgm:pt modelId="{36FDC3C5-DDD7-47C5-A88C-5E08C37B00E2}" type="pres">
      <dgm:prSet presAssocID="{73950D31-C98E-4C2D-A5E8-9424C7E68A38}" presName="txNode" presStyleLbl="node1" presStyleIdx="4" presStyleCnt="5" custScaleX="145751">
        <dgm:presLayoutVars>
          <dgm:bulletEnabled val="1"/>
        </dgm:presLayoutVars>
      </dgm:prSet>
      <dgm:spPr/>
    </dgm:pt>
  </dgm:ptLst>
  <dgm:cxnLst>
    <dgm:cxn modelId="{A04F2813-AAD1-4843-A19D-6EAD0418D721}" type="presOf" srcId="{F479FADD-87C5-457A-BFE6-3FB20BEA49DC}" destId="{86F3F0C8-81E4-4907-90E2-B8FD89A8E526}" srcOrd="1" destOrd="0" presId="urn:microsoft.com/office/officeart/2005/8/layout/hProcess10"/>
    <dgm:cxn modelId="{D142EF1C-86EF-42A8-B507-DC85D33A83BD}" type="presOf" srcId="{30DA1B3F-C2C3-458C-8765-A31D7B630D07}" destId="{F77F01E6-701A-4112-9569-4081B4A07518}" srcOrd="1" destOrd="0" presId="urn:microsoft.com/office/officeart/2005/8/layout/hProcess10"/>
    <dgm:cxn modelId="{5BD3CC2A-9C43-4B01-9B11-AD076C5CC0FF}" type="presOf" srcId="{1725FB17-27ED-49A8-BDB6-086ADEBD9AD9}" destId="{596B6E89-D9F2-4E47-AB16-687B1B08E0FD}" srcOrd="0" destOrd="0" presId="urn:microsoft.com/office/officeart/2005/8/layout/hProcess10"/>
    <dgm:cxn modelId="{E97E8436-91C7-493D-A474-9E5D1539890B}" srcId="{F37036D0-52C9-4444-8290-27FCDDD64636}" destId="{1725FB17-27ED-49A8-BDB6-086ADEBD9AD9}" srcOrd="0" destOrd="0" parTransId="{940F6D72-9E28-4CEA-AE4A-46C3D4E011AA}" sibTransId="{F479FADD-87C5-457A-BFE6-3FB20BEA49DC}"/>
    <dgm:cxn modelId="{57141D73-915D-4C14-B45F-B7AF73879B20}" type="presOf" srcId="{F479FADD-87C5-457A-BFE6-3FB20BEA49DC}" destId="{9C14CB78-6D87-43CB-A000-816A7B5146DD}" srcOrd="0" destOrd="0" presId="urn:microsoft.com/office/officeart/2005/8/layout/hProcess10"/>
    <dgm:cxn modelId="{B1FB5256-15B9-49F9-8CD2-98F515FCF437}" type="presOf" srcId="{30DA1B3F-C2C3-458C-8765-A31D7B630D07}" destId="{A7C8FA1D-30EA-4CA1-BFD6-1AC69564F64E}" srcOrd="0" destOrd="0" presId="urn:microsoft.com/office/officeart/2005/8/layout/hProcess10"/>
    <dgm:cxn modelId="{0711677B-2328-44E0-8C41-EDAE700A0A87}" type="presOf" srcId="{D8C483B9-081B-443D-9F73-638EA4729467}" destId="{48DBD339-8673-4005-A9C1-FF75502F13B2}" srcOrd="0" destOrd="0" presId="urn:microsoft.com/office/officeart/2005/8/layout/hProcess10"/>
    <dgm:cxn modelId="{E59D547C-FDAA-40CD-B66E-44DD9376BE8C}" type="presOf" srcId="{393185FC-E7F9-47EB-9328-E2FA9D4EAE13}" destId="{EFAE0978-DFB9-4A22-A862-58B8EC620E9B}" srcOrd="0" destOrd="0" presId="urn:microsoft.com/office/officeart/2005/8/layout/hProcess10"/>
    <dgm:cxn modelId="{80BDA587-2C32-4370-8A5D-D1D2A05D0995}" srcId="{F37036D0-52C9-4444-8290-27FCDDD64636}" destId="{2F59AA3E-C77C-4A97-B7C1-6344CECB78B6}" srcOrd="3" destOrd="0" parTransId="{5B53E6BE-BCBA-4B55-874A-42C12CC5FB88}" sibTransId="{30DA1B3F-C2C3-458C-8765-A31D7B630D07}"/>
    <dgm:cxn modelId="{EEBAC392-A0D9-4800-8E84-5421A745B27E}" type="presOf" srcId="{73950D31-C98E-4C2D-A5E8-9424C7E68A38}" destId="{36FDC3C5-DDD7-47C5-A88C-5E08C37B00E2}" srcOrd="0" destOrd="0" presId="urn:microsoft.com/office/officeart/2005/8/layout/hProcess10"/>
    <dgm:cxn modelId="{2DA09396-A5CB-4334-A73F-31E5B80D93F6}" srcId="{F37036D0-52C9-4444-8290-27FCDDD64636}" destId="{73950D31-C98E-4C2D-A5E8-9424C7E68A38}" srcOrd="4" destOrd="0" parTransId="{8BD82570-2CFD-4ECF-BCB9-A3ED578A16EA}" sibTransId="{5EC0A657-77A3-4C30-8AE3-B3984797972C}"/>
    <dgm:cxn modelId="{11492D99-71FD-4AEA-AF44-B6DD6D598149}" srcId="{F37036D0-52C9-4444-8290-27FCDDD64636}" destId="{D8C483B9-081B-443D-9F73-638EA4729467}" srcOrd="2" destOrd="0" parTransId="{093FFCD4-E7C1-4203-AF3A-5B5B5993EA2A}" sibTransId="{393185FC-E7F9-47EB-9328-E2FA9D4EAE13}"/>
    <dgm:cxn modelId="{2D0575A7-ED80-47E0-9CDF-B7FC133E9A21}" type="presOf" srcId="{93BA3A08-CB9E-46DD-B3DF-0EC0D6894516}" destId="{EB21ACA8-C2CB-460A-9DFE-369F2F8F17E9}" srcOrd="0" destOrd="0" presId="urn:microsoft.com/office/officeart/2005/8/layout/hProcess10"/>
    <dgm:cxn modelId="{CA04D3C7-3F8B-4E73-964D-BBEF4C4A4855}" type="presOf" srcId="{2F59AA3E-C77C-4A97-B7C1-6344CECB78B6}" destId="{EDF59A8F-9A31-498A-8D72-D92113A154BD}" srcOrd="0" destOrd="0" presId="urn:microsoft.com/office/officeart/2005/8/layout/hProcess10"/>
    <dgm:cxn modelId="{F77AB2C8-9991-4F14-BBC4-197A99F74930}" type="presOf" srcId="{393185FC-E7F9-47EB-9328-E2FA9D4EAE13}" destId="{09D7FF18-393D-4F82-A569-9359A40F3909}" srcOrd="1" destOrd="0" presId="urn:microsoft.com/office/officeart/2005/8/layout/hProcess10"/>
    <dgm:cxn modelId="{E9D8AECD-93E2-4786-A251-2A23E582651D}" type="presOf" srcId="{93BA3A08-CB9E-46DD-B3DF-0EC0D6894516}" destId="{4FD86EA4-12A3-40A7-8364-9C70F9B8CD62}" srcOrd="1" destOrd="0" presId="urn:microsoft.com/office/officeart/2005/8/layout/hProcess10"/>
    <dgm:cxn modelId="{96B7BFD9-987D-496D-B26D-E9F357F8EAC2}" type="presOf" srcId="{F37036D0-52C9-4444-8290-27FCDDD64636}" destId="{1F785A81-034E-44D7-B3A1-3FEDA6AC9DDF}" srcOrd="0" destOrd="0" presId="urn:microsoft.com/office/officeart/2005/8/layout/hProcess10"/>
    <dgm:cxn modelId="{54B37CE0-EC66-4DA8-AE28-2BC08137FEFE}" type="presOf" srcId="{D4A2B4BA-300A-4DA6-97DA-F898A77A148B}" destId="{2A1EC0FF-BC7D-492E-A399-2EB4E6882B82}" srcOrd="0" destOrd="0" presId="urn:microsoft.com/office/officeart/2005/8/layout/hProcess10"/>
    <dgm:cxn modelId="{D15FCAF2-C17E-4DF6-8942-DFED7E87779A}" srcId="{F37036D0-52C9-4444-8290-27FCDDD64636}" destId="{D4A2B4BA-300A-4DA6-97DA-F898A77A148B}" srcOrd="1" destOrd="0" parTransId="{D918069E-3094-44FB-B4FA-DA1468BC2537}" sibTransId="{93BA3A08-CB9E-46DD-B3DF-0EC0D6894516}"/>
    <dgm:cxn modelId="{6AA92171-06AC-4E09-8F62-D4747E64FDD0}" type="presParOf" srcId="{1F785A81-034E-44D7-B3A1-3FEDA6AC9DDF}" destId="{3C51CBCB-C2F1-4B79-9015-5308521E0815}" srcOrd="0" destOrd="0" presId="urn:microsoft.com/office/officeart/2005/8/layout/hProcess10"/>
    <dgm:cxn modelId="{B6480409-85A9-42E9-B523-1D8204C7A3AE}" type="presParOf" srcId="{3C51CBCB-C2F1-4B79-9015-5308521E0815}" destId="{71F6E200-8979-4AD6-B88A-74E2346385D4}" srcOrd="0" destOrd="0" presId="urn:microsoft.com/office/officeart/2005/8/layout/hProcess10"/>
    <dgm:cxn modelId="{4C66E3EE-F755-43FD-B1D0-425A3BC13E5E}" type="presParOf" srcId="{3C51CBCB-C2F1-4B79-9015-5308521E0815}" destId="{596B6E89-D9F2-4E47-AB16-687B1B08E0FD}" srcOrd="1" destOrd="0" presId="urn:microsoft.com/office/officeart/2005/8/layout/hProcess10"/>
    <dgm:cxn modelId="{5B2FE312-8917-44BD-A0D6-6E9DFB495CF2}" type="presParOf" srcId="{1F785A81-034E-44D7-B3A1-3FEDA6AC9DDF}" destId="{9C14CB78-6D87-43CB-A000-816A7B5146DD}" srcOrd="1" destOrd="0" presId="urn:microsoft.com/office/officeart/2005/8/layout/hProcess10"/>
    <dgm:cxn modelId="{514CC3F2-3910-467F-B8F9-02BAE30FE843}" type="presParOf" srcId="{9C14CB78-6D87-43CB-A000-816A7B5146DD}" destId="{86F3F0C8-81E4-4907-90E2-B8FD89A8E526}" srcOrd="0" destOrd="0" presId="urn:microsoft.com/office/officeart/2005/8/layout/hProcess10"/>
    <dgm:cxn modelId="{471721C3-AD5A-4CB9-8620-AA77F84A9A14}" type="presParOf" srcId="{1F785A81-034E-44D7-B3A1-3FEDA6AC9DDF}" destId="{1F2B4D4F-9796-4B42-9492-745778425E9E}" srcOrd="2" destOrd="0" presId="urn:microsoft.com/office/officeart/2005/8/layout/hProcess10"/>
    <dgm:cxn modelId="{9A96E17F-4A52-4F4C-8833-CEBE5BAA6B9C}" type="presParOf" srcId="{1F2B4D4F-9796-4B42-9492-745778425E9E}" destId="{C312B971-07CF-4854-9E98-05F0FF5A4816}" srcOrd="0" destOrd="0" presId="urn:microsoft.com/office/officeart/2005/8/layout/hProcess10"/>
    <dgm:cxn modelId="{6821E33C-8A68-4890-91E8-1823855F7ABD}" type="presParOf" srcId="{1F2B4D4F-9796-4B42-9492-745778425E9E}" destId="{2A1EC0FF-BC7D-492E-A399-2EB4E6882B82}" srcOrd="1" destOrd="0" presId="urn:microsoft.com/office/officeart/2005/8/layout/hProcess10"/>
    <dgm:cxn modelId="{E5E11D72-BE32-4151-99F6-0D08FB6CD3A9}" type="presParOf" srcId="{1F785A81-034E-44D7-B3A1-3FEDA6AC9DDF}" destId="{EB21ACA8-C2CB-460A-9DFE-369F2F8F17E9}" srcOrd="3" destOrd="0" presId="urn:microsoft.com/office/officeart/2005/8/layout/hProcess10"/>
    <dgm:cxn modelId="{7189AAD5-5925-400F-A2BB-B538FB19F777}" type="presParOf" srcId="{EB21ACA8-C2CB-460A-9DFE-369F2F8F17E9}" destId="{4FD86EA4-12A3-40A7-8364-9C70F9B8CD62}" srcOrd="0" destOrd="0" presId="urn:microsoft.com/office/officeart/2005/8/layout/hProcess10"/>
    <dgm:cxn modelId="{5ECE40AD-9157-46A0-B576-C39BC8667002}" type="presParOf" srcId="{1F785A81-034E-44D7-B3A1-3FEDA6AC9DDF}" destId="{44210ADC-93B7-4006-915E-46494D4D35AD}" srcOrd="4" destOrd="0" presId="urn:microsoft.com/office/officeart/2005/8/layout/hProcess10"/>
    <dgm:cxn modelId="{FB27EF12-6E4B-4926-94B7-473B8FC01765}" type="presParOf" srcId="{44210ADC-93B7-4006-915E-46494D4D35AD}" destId="{EFE39F9D-43E2-484D-BFC0-5204EF69ABE2}" srcOrd="0" destOrd="0" presId="urn:microsoft.com/office/officeart/2005/8/layout/hProcess10"/>
    <dgm:cxn modelId="{E7DE7BF1-9E43-4B03-9A3A-3E9DF4B7B327}" type="presParOf" srcId="{44210ADC-93B7-4006-915E-46494D4D35AD}" destId="{48DBD339-8673-4005-A9C1-FF75502F13B2}" srcOrd="1" destOrd="0" presId="urn:microsoft.com/office/officeart/2005/8/layout/hProcess10"/>
    <dgm:cxn modelId="{7EC938ED-C768-417F-9C26-02145625954C}" type="presParOf" srcId="{1F785A81-034E-44D7-B3A1-3FEDA6AC9DDF}" destId="{EFAE0978-DFB9-4A22-A862-58B8EC620E9B}" srcOrd="5" destOrd="0" presId="urn:microsoft.com/office/officeart/2005/8/layout/hProcess10"/>
    <dgm:cxn modelId="{19363B9E-BF29-434A-924E-86F1EB37CE8B}" type="presParOf" srcId="{EFAE0978-DFB9-4A22-A862-58B8EC620E9B}" destId="{09D7FF18-393D-4F82-A569-9359A40F3909}" srcOrd="0" destOrd="0" presId="urn:microsoft.com/office/officeart/2005/8/layout/hProcess10"/>
    <dgm:cxn modelId="{0693888F-940B-4205-8C0A-4A7807D0A8C6}" type="presParOf" srcId="{1F785A81-034E-44D7-B3A1-3FEDA6AC9DDF}" destId="{F5AADF8B-7F5C-4098-B936-AE66241D6395}" srcOrd="6" destOrd="0" presId="urn:microsoft.com/office/officeart/2005/8/layout/hProcess10"/>
    <dgm:cxn modelId="{BF6082AB-1260-4F41-B825-DCAA7814F6CB}" type="presParOf" srcId="{F5AADF8B-7F5C-4098-B936-AE66241D6395}" destId="{04DE1A98-DB57-4CEF-A943-24F7A403C72C}" srcOrd="0" destOrd="0" presId="urn:microsoft.com/office/officeart/2005/8/layout/hProcess10"/>
    <dgm:cxn modelId="{2E2809C3-940D-4CE9-ABA7-FF0DE1572278}" type="presParOf" srcId="{F5AADF8B-7F5C-4098-B936-AE66241D6395}" destId="{EDF59A8F-9A31-498A-8D72-D92113A154BD}" srcOrd="1" destOrd="0" presId="urn:microsoft.com/office/officeart/2005/8/layout/hProcess10"/>
    <dgm:cxn modelId="{2478A367-D919-4C2A-B96A-D8F201E8046A}" type="presParOf" srcId="{1F785A81-034E-44D7-B3A1-3FEDA6AC9DDF}" destId="{A7C8FA1D-30EA-4CA1-BFD6-1AC69564F64E}" srcOrd="7" destOrd="0" presId="urn:microsoft.com/office/officeart/2005/8/layout/hProcess10"/>
    <dgm:cxn modelId="{9AB6FD57-622A-4BC6-8626-74FB44A01EBC}" type="presParOf" srcId="{A7C8FA1D-30EA-4CA1-BFD6-1AC69564F64E}" destId="{F77F01E6-701A-4112-9569-4081B4A07518}" srcOrd="0" destOrd="0" presId="urn:microsoft.com/office/officeart/2005/8/layout/hProcess10"/>
    <dgm:cxn modelId="{BF4787F2-F305-44A8-9BC1-1E891A6A71E6}" type="presParOf" srcId="{1F785A81-034E-44D7-B3A1-3FEDA6AC9DDF}" destId="{727B411D-907B-4576-957A-8BCBD64CCD44}" srcOrd="8" destOrd="0" presId="urn:microsoft.com/office/officeart/2005/8/layout/hProcess10"/>
    <dgm:cxn modelId="{874D4FD1-EBAE-4ABC-815B-051BC9640DB8}" type="presParOf" srcId="{727B411D-907B-4576-957A-8BCBD64CCD44}" destId="{7D53FF92-FABC-4E27-B73C-53403AA20E91}" srcOrd="0" destOrd="0" presId="urn:microsoft.com/office/officeart/2005/8/layout/hProcess10"/>
    <dgm:cxn modelId="{D2286B19-4E57-44C7-A25D-8A8D759D74DE}" type="presParOf" srcId="{727B411D-907B-4576-957A-8BCBD64CCD44}" destId="{36FDC3C5-DDD7-47C5-A88C-5E08C37B00E2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E8048EB-7094-4A48-A17A-DE366039990B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D51A498-2484-4F0D-958D-68F40E2951AC}">
      <dgm:prSet phldrT="[Текст]"/>
      <dgm:spPr/>
      <dgm:t>
        <a:bodyPr/>
        <a:lstStyle/>
        <a:p>
          <a:pPr>
            <a:buNone/>
          </a:pPr>
          <a:r>
            <a:rPr lang="ru-RU" b="1" i="1" dirty="0">
              <a:cs typeface="Times New Roman" panose="02020603050405020304" pitchFamily="18" charset="0"/>
            </a:rPr>
            <a:t>Методические документы -  рабочие программы учебных предметов, учебных курсов (в том числе внеурочной деятельности - ВД), учебных модулей (УМ) , рабочая программа воспитания</a:t>
          </a:r>
          <a:endParaRPr lang="ru-RU" b="1" dirty="0"/>
        </a:p>
      </dgm:t>
    </dgm:pt>
    <dgm:pt modelId="{DF08A5EC-D435-4A6F-9D92-F805704FAACF}" type="parTrans" cxnId="{F6074101-46AB-4252-922D-5FA1AA2FB1B2}">
      <dgm:prSet/>
      <dgm:spPr/>
      <dgm:t>
        <a:bodyPr/>
        <a:lstStyle/>
        <a:p>
          <a:endParaRPr lang="ru-RU"/>
        </a:p>
      </dgm:t>
    </dgm:pt>
    <dgm:pt modelId="{2D3F5A56-EFAA-4298-AF89-81572346BD40}" type="sibTrans" cxnId="{F6074101-46AB-4252-922D-5FA1AA2FB1B2}">
      <dgm:prSet/>
      <dgm:spPr/>
      <dgm:t>
        <a:bodyPr/>
        <a:lstStyle/>
        <a:p>
          <a:endParaRPr lang="ru-RU"/>
        </a:p>
      </dgm:t>
    </dgm:pt>
    <dgm:pt modelId="{0C57FEAF-B87F-4F79-A57B-E04EC02FC822}">
      <dgm:prSet phldrT="[Текст]" custT="1"/>
      <dgm:spPr/>
      <dgm:t>
        <a:bodyPr/>
        <a:lstStyle/>
        <a:p>
          <a:pPr>
            <a:buNone/>
          </a:pPr>
          <a:r>
            <a:rPr lang="ru-RU" sz="2200" b="1" dirty="0">
              <a:cs typeface="Times New Roman" panose="02020603050405020304" pitchFamily="18" charset="0"/>
            </a:rPr>
            <a:t>Рабочие программы учебных предметов, учебных курсов (в том числе ВД), УМ</a:t>
          </a:r>
        </a:p>
        <a:p>
          <a:pPr>
            <a:buNone/>
          </a:pPr>
          <a:r>
            <a:rPr lang="ru-RU" sz="2200" b="1" dirty="0">
              <a:cs typeface="Times New Roman" panose="02020603050405020304" pitchFamily="18" charset="0"/>
            </a:rPr>
            <a:t> должны включать:</a:t>
          </a:r>
          <a:endParaRPr lang="ru-RU" sz="2200" b="1" dirty="0"/>
        </a:p>
      </dgm:t>
    </dgm:pt>
    <dgm:pt modelId="{A15A57A9-CC0E-4952-AE5E-71FEB5B82EA0}" type="parTrans" cxnId="{351C9296-01C2-4272-9F20-A0227449F1DD}">
      <dgm:prSet/>
      <dgm:spPr/>
      <dgm:t>
        <a:bodyPr/>
        <a:lstStyle/>
        <a:p>
          <a:endParaRPr lang="ru-RU"/>
        </a:p>
      </dgm:t>
    </dgm:pt>
    <dgm:pt modelId="{B9C2F691-CE0B-463A-A7FA-05A4682BD0DB}" type="sibTrans" cxnId="{351C9296-01C2-4272-9F20-A0227449F1DD}">
      <dgm:prSet/>
      <dgm:spPr/>
      <dgm:t>
        <a:bodyPr/>
        <a:lstStyle/>
        <a:p>
          <a:endParaRPr lang="ru-RU"/>
        </a:p>
      </dgm:t>
    </dgm:pt>
    <dgm:pt modelId="{8ABAD90C-6550-49EF-A8A8-DD56F0A11670}">
      <dgm:prSet phldrT="[Текст]" custT="1"/>
      <dgm:spPr/>
      <dgm:t>
        <a:bodyPr/>
        <a:lstStyle/>
        <a:p>
          <a:r>
            <a:rPr lang="ru-RU" sz="1800" b="1" dirty="0">
              <a:cs typeface="Times New Roman" panose="02020603050405020304" pitchFamily="18" charset="0"/>
            </a:rPr>
            <a:t>содержание учебного предмета, учебного курса (в том числе ВД), УМ</a:t>
          </a:r>
          <a:endParaRPr lang="ru-RU" sz="1800" dirty="0"/>
        </a:p>
      </dgm:t>
    </dgm:pt>
    <dgm:pt modelId="{B4E9D68F-A299-4501-8395-741DA95CBC8B}" type="parTrans" cxnId="{6416F01E-DCAC-4C3E-AFBA-5FA6E2E166C1}">
      <dgm:prSet/>
      <dgm:spPr/>
      <dgm:t>
        <a:bodyPr/>
        <a:lstStyle/>
        <a:p>
          <a:endParaRPr lang="ru-RU"/>
        </a:p>
      </dgm:t>
    </dgm:pt>
    <dgm:pt modelId="{6546E02D-2EBF-4560-BCE2-521C9A6CBF08}" type="sibTrans" cxnId="{6416F01E-DCAC-4C3E-AFBA-5FA6E2E166C1}">
      <dgm:prSet/>
      <dgm:spPr/>
      <dgm:t>
        <a:bodyPr/>
        <a:lstStyle/>
        <a:p>
          <a:endParaRPr lang="ru-RU"/>
        </a:p>
      </dgm:t>
    </dgm:pt>
    <dgm:pt modelId="{50BB602B-C2F7-49FE-AE3F-692AD50360D0}">
      <dgm:prSet phldrT="[Текст]" custT="1"/>
      <dgm:spPr/>
      <dgm:t>
        <a:bodyPr/>
        <a:lstStyle/>
        <a:p>
          <a:r>
            <a:rPr lang="ru-RU" sz="1800" b="1" dirty="0">
              <a:cs typeface="Times New Roman" panose="02020603050405020304" pitchFamily="18" charset="0"/>
            </a:rPr>
            <a:t>планируемые результаты освоения учебного предмета, учебного курса (в том числе ВД), УМ</a:t>
          </a:r>
          <a:endParaRPr lang="ru-RU" sz="1800" dirty="0"/>
        </a:p>
      </dgm:t>
    </dgm:pt>
    <dgm:pt modelId="{8E877C0A-C14C-4324-97E3-02BB6397DC35}" type="parTrans" cxnId="{5174C0B2-B833-419D-9ABC-EDA11AE95664}">
      <dgm:prSet/>
      <dgm:spPr/>
      <dgm:t>
        <a:bodyPr/>
        <a:lstStyle/>
        <a:p>
          <a:endParaRPr lang="ru-RU"/>
        </a:p>
      </dgm:t>
    </dgm:pt>
    <dgm:pt modelId="{CF9A3436-2E2A-49F3-AC74-D8EF70F41022}" type="sibTrans" cxnId="{5174C0B2-B833-419D-9ABC-EDA11AE95664}">
      <dgm:prSet/>
      <dgm:spPr/>
      <dgm:t>
        <a:bodyPr/>
        <a:lstStyle/>
        <a:p>
          <a:endParaRPr lang="ru-RU"/>
        </a:p>
      </dgm:t>
    </dgm:pt>
    <dgm:pt modelId="{DE8A4653-A4DD-4D74-B2B9-CD1325926978}">
      <dgm:prSet phldrT="[Текст]" custT="1"/>
      <dgm:spPr>
        <a:solidFill>
          <a:schemeClr val="accent3"/>
        </a:solidFill>
      </dgm:spPr>
      <dgm:t>
        <a:bodyPr/>
        <a:lstStyle/>
        <a:p>
          <a:r>
            <a:rPr lang="ru-RU" sz="1700" b="1" dirty="0">
              <a:cs typeface="Times New Roman" panose="02020603050405020304" pitchFamily="18" charset="0"/>
            </a:rPr>
            <a:t>тематическое планирование с указанием количества академических часов, отводимых на освоение каждой темы учебного предмета, учебного курса (в том числе возможность использования по этой теме электронных (цифровых) образовательных ресурсов …</a:t>
          </a:r>
          <a:endParaRPr lang="ru-RU" sz="1700" dirty="0"/>
        </a:p>
      </dgm:t>
    </dgm:pt>
    <dgm:pt modelId="{CA5CA4CF-5500-4FC2-BFBB-B981EC53572A}" type="parTrans" cxnId="{8A707D18-670D-4AFF-980C-D860664258E9}">
      <dgm:prSet/>
      <dgm:spPr/>
      <dgm:t>
        <a:bodyPr/>
        <a:lstStyle/>
        <a:p>
          <a:endParaRPr lang="ru-RU"/>
        </a:p>
      </dgm:t>
    </dgm:pt>
    <dgm:pt modelId="{ACDDC2F5-BC19-4582-A500-6665D71F2B51}" type="sibTrans" cxnId="{8A707D18-670D-4AFF-980C-D860664258E9}">
      <dgm:prSet/>
      <dgm:spPr/>
      <dgm:t>
        <a:bodyPr/>
        <a:lstStyle/>
        <a:p>
          <a:endParaRPr lang="ru-RU"/>
        </a:p>
      </dgm:t>
    </dgm:pt>
    <dgm:pt modelId="{1B0CB0F6-3659-4494-9708-8BEC61667CD3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i="1" dirty="0"/>
            <a:t>ВД –форма проведения занятий!</a:t>
          </a:r>
          <a:endParaRPr lang="ru-RU" dirty="0"/>
        </a:p>
      </dgm:t>
    </dgm:pt>
    <dgm:pt modelId="{6421CA47-35C3-4138-A6B8-A12BCABF9F7D}" type="parTrans" cxnId="{D1EFE542-B469-400F-9711-AD13674859AF}">
      <dgm:prSet/>
      <dgm:spPr/>
      <dgm:t>
        <a:bodyPr/>
        <a:lstStyle/>
        <a:p>
          <a:endParaRPr lang="ru-RU"/>
        </a:p>
      </dgm:t>
    </dgm:pt>
    <dgm:pt modelId="{2DDACEDB-B727-48C3-B850-7209EEEA8873}" type="sibTrans" cxnId="{D1EFE542-B469-400F-9711-AD13674859AF}">
      <dgm:prSet/>
      <dgm:spPr/>
      <dgm:t>
        <a:bodyPr/>
        <a:lstStyle/>
        <a:p>
          <a:endParaRPr lang="ru-RU"/>
        </a:p>
      </dgm:t>
    </dgm:pt>
    <dgm:pt modelId="{FDDD5082-A448-44C7-B54C-C0005ACE9B5B}" type="pres">
      <dgm:prSet presAssocID="{6E8048EB-7094-4A48-A17A-DE366039990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44C6367-41D3-4D7E-89E5-EA1475ED4BC8}" type="pres">
      <dgm:prSet presAssocID="{ED51A498-2484-4F0D-958D-68F40E2951AC}" presName="vertOne" presStyleCnt="0"/>
      <dgm:spPr/>
    </dgm:pt>
    <dgm:pt modelId="{25049DA6-C02E-4177-9169-D866588BB13D}" type="pres">
      <dgm:prSet presAssocID="{ED51A498-2484-4F0D-958D-68F40E2951AC}" presName="txOne" presStyleLbl="node0" presStyleIdx="0" presStyleCnt="1">
        <dgm:presLayoutVars>
          <dgm:chPref val="3"/>
        </dgm:presLayoutVars>
      </dgm:prSet>
      <dgm:spPr/>
    </dgm:pt>
    <dgm:pt modelId="{53A343DA-5CAF-4D31-85B4-62A98D7C1F16}" type="pres">
      <dgm:prSet presAssocID="{ED51A498-2484-4F0D-958D-68F40E2951AC}" presName="parTransOne" presStyleCnt="0"/>
      <dgm:spPr/>
    </dgm:pt>
    <dgm:pt modelId="{ED4348EA-931E-4354-94C8-E73B3188D440}" type="pres">
      <dgm:prSet presAssocID="{ED51A498-2484-4F0D-958D-68F40E2951AC}" presName="horzOne" presStyleCnt="0"/>
      <dgm:spPr/>
    </dgm:pt>
    <dgm:pt modelId="{9A703AEF-0C4F-443A-8916-2B4B253D53E1}" type="pres">
      <dgm:prSet presAssocID="{0C57FEAF-B87F-4F79-A57B-E04EC02FC822}" presName="vertTwo" presStyleCnt="0"/>
      <dgm:spPr/>
    </dgm:pt>
    <dgm:pt modelId="{3BBA797E-44EC-4275-8924-6380FDFBBBFC}" type="pres">
      <dgm:prSet presAssocID="{0C57FEAF-B87F-4F79-A57B-E04EC02FC822}" presName="txTwo" presStyleLbl="node2" presStyleIdx="0" presStyleCnt="2">
        <dgm:presLayoutVars>
          <dgm:chPref val="3"/>
        </dgm:presLayoutVars>
      </dgm:prSet>
      <dgm:spPr/>
    </dgm:pt>
    <dgm:pt modelId="{5FFE2F22-8CF4-4140-8712-7CED3514FF93}" type="pres">
      <dgm:prSet presAssocID="{0C57FEAF-B87F-4F79-A57B-E04EC02FC822}" presName="parTransTwo" presStyleCnt="0"/>
      <dgm:spPr/>
    </dgm:pt>
    <dgm:pt modelId="{5FD42976-2C32-42CB-9B46-A66E2328BCD3}" type="pres">
      <dgm:prSet presAssocID="{0C57FEAF-B87F-4F79-A57B-E04EC02FC822}" presName="horzTwo" presStyleCnt="0"/>
      <dgm:spPr/>
    </dgm:pt>
    <dgm:pt modelId="{2BB18B51-BBAC-49AC-AB0A-663BEA90ED21}" type="pres">
      <dgm:prSet presAssocID="{8ABAD90C-6550-49EF-A8A8-DD56F0A11670}" presName="vertThree" presStyleCnt="0"/>
      <dgm:spPr/>
    </dgm:pt>
    <dgm:pt modelId="{4F1B4500-A342-48EB-BE70-3DA8AB7B55C5}" type="pres">
      <dgm:prSet presAssocID="{8ABAD90C-6550-49EF-A8A8-DD56F0A11670}" presName="txThree" presStyleLbl="node3" presStyleIdx="0" presStyleCnt="3">
        <dgm:presLayoutVars>
          <dgm:chPref val="3"/>
        </dgm:presLayoutVars>
      </dgm:prSet>
      <dgm:spPr/>
    </dgm:pt>
    <dgm:pt modelId="{0A1D7AC0-D194-451A-AE38-09329FB0C978}" type="pres">
      <dgm:prSet presAssocID="{8ABAD90C-6550-49EF-A8A8-DD56F0A11670}" presName="horzThree" presStyleCnt="0"/>
      <dgm:spPr/>
    </dgm:pt>
    <dgm:pt modelId="{9F6FD95F-07CF-417B-B659-4F9BA954DA2E}" type="pres">
      <dgm:prSet presAssocID="{6546E02D-2EBF-4560-BCE2-521C9A6CBF08}" presName="sibSpaceThree" presStyleCnt="0"/>
      <dgm:spPr/>
    </dgm:pt>
    <dgm:pt modelId="{2E58DC52-CEF2-4A43-8D10-8362CDAFD2EB}" type="pres">
      <dgm:prSet presAssocID="{50BB602B-C2F7-49FE-AE3F-692AD50360D0}" presName="vertThree" presStyleCnt="0"/>
      <dgm:spPr/>
    </dgm:pt>
    <dgm:pt modelId="{D3146700-7A65-4F45-9C0E-9E7C0C031D90}" type="pres">
      <dgm:prSet presAssocID="{50BB602B-C2F7-49FE-AE3F-692AD50360D0}" presName="txThree" presStyleLbl="node3" presStyleIdx="1" presStyleCnt="3">
        <dgm:presLayoutVars>
          <dgm:chPref val="3"/>
        </dgm:presLayoutVars>
      </dgm:prSet>
      <dgm:spPr/>
    </dgm:pt>
    <dgm:pt modelId="{F584DA38-CFC0-47BB-B85B-ADC50544291F}" type="pres">
      <dgm:prSet presAssocID="{50BB602B-C2F7-49FE-AE3F-692AD50360D0}" presName="horzThree" presStyleCnt="0"/>
      <dgm:spPr/>
    </dgm:pt>
    <dgm:pt modelId="{67990FD3-A699-4576-ADAC-811ACF03A48B}" type="pres">
      <dgm:prSet presAssocID="{B9C2F691-CE0B-463A-A7FA-05A4682BD0DB}" presName="sibSpaceTwo" presStyleCnt="0"/>
      <dgm:spPr/>
    </dgm:pt>
    <dgm:pt modelId="{05E1FBF6-48DC-470D-A071-1B958004B321}" type="pres">
      <dgm:prSet presAssocID="{DE8A4653-A4DD-4D74-B2B9-CD1325926978}" presName="vertTwo" presStyleCnt="0"/>
      <dgm:spPr/>
    </dgm:pt>
    <dgm:pt modelId="{5F640952-BC3B-4B8C-8394-B046378E16D9}" type="pres">
      <dgm:prSet presAssocID="{DE8A4653-A4DD-4D74-B2B9-CD1325926978}" presName="txTwo" presStyleLbl="node2" presStyleIdx="1" presStyleCnt="2" custScaleY="168673" custLinFactY="32263" custLinFactNeighborX="-951" custLinFactNeighborY="100000">
        <dgm:presLayoutVars>
          <dgm:chPref val="3"/>
        </dgm:presLayoutVars>
      </dgm:prSet>
      <dgm:spPr/>
    </dgm:pt>
    <dgm:pt modelId="{3D9D29F7-2081-4735-BADE-0B74EC3809A4}" type="pres">
      <dgm:prSet presAssocID="{DE8A4653-A4DD-4D74-B2B9-CD1325926978}" presName="parTransTwo" presStyleCnt="0"/>
      <dgm:spPr/>
    </dgm:pt>
    <dgm:pt modelId="{90FEF099-0517-4F00-BFCA-D0FF1ED39CF6}" type="pres">
      <dgm:prSet presAssocID="{DE8A4653-A4DD-4D74-B2B9-CD1325926978}" presName="horzTwo" presStyleCnt="0"/>
      <dgm:spPr/>
    </dgm:pt>
    <dgm:pt modelId="{B32D945F-A2A2-4D2D-AA7D-6F87181CB9E7}" type="pres">
      <dgm:prSet presAssocID="{1B0CB0F6-3659-4494-9708-8BEC61667CD3}" presName="vertThree" presStyleCnt="0"/>
      <dgm:spPr/>
    </dgm:pt>
    <dgm:pt modelId="{7FE9AC80-EA0A-4B77-95C3-9047B8A9B690}" type="pres">
      <dgm:prSet presAssocID="{1B0CB0F6-3659-4494-9708-8BEC61667CD3}" presName="txThree" presStyleLbl="node3" presStyleIdx="2" presStyleCnt="3" custScaleY="30135" custLinFactY="-73518" custLinFactNeighborX="-3566" custLinFactNeighborY="-100000">
        <dgm:presLayoutVars>
          <dgm:chPref val="3"/>
        </dgm:presLayoutVars>
      </dgm:prSet>
      <dgm:spPr/>
    </dgm:pt>
    <dgm:pt modelId="{C8466701-26E5-4627-A85B-0CD944DBD6E1}" type="pres">
      <dgm:prSet presAssocID="{1B0CB0F6-3659-4494-9708-8BEC61667CD3}" presName="horzThree" presStyleCnt="0"/>
      <dgm:spPr/>
    </dgm:pt>
  </dgm:ptLst>
  <dgm:cxnLst>
    <dgm:cxn modelId="{F6074101-46AB-4252-922D-5FA1AA2FB1B2}" srcId="{6E8048EB-7094-4A48-A17A-DE366039990B}" destId="{ED51A498-2484-4F0D-958D-68F40E2951AC}" srcOrd="0" destOrd="0" parTransId="{DF08A5EC-D435-4A6F-9D92-F805704FAACF}" sibTransId="{2D3F5A56-EFAA-4298-AF89-81572346BD40}"/>
    <dgm:cxn modelId="{8A707D18-670D-4AFF-980C-D860664258E9}" srcId="{ED51A498-2484-4F0D-958D-68F40E2951AC}" destId="{DE8A4653-A4DD-4D74-B2B9-CD1325926978}" srcOrd="1" destOrd="0" parTransId="{CA5CA4CF-5500-4FC2-BFBB-B981EC53572A}" sibTransId="{ACDDC2F5-BC19-4582-A500-6665D71F2B51}"/>
    <dgm:cxn modelId="{95FE131C-E24C-447C-9263-8D6B0C6915B5}" type="presOf" srcId="{0C57FEAF-B87F-4F79-A57B-E04EC02FC822}" destId="{3BBA797E-44EC-4275-8924-6380FDFBBBFC}" srcOrd="0" destOrd="0" presId="urn:microsoft.com/office/officeart/2005/8/layout/hierarchy4"/>
    <dgm:cxn modelId="{6416F01E-DCAC-4C3E-AFBA-5FA6E2E166C1}" srcId="{0C57FEAF-B87F-4F79-A57B-E04EC02FC822}" destId="{8ABAD90C-6550-49EF-A8A8-DD56F0A11670}" srcOrd="0" destOrd="0" parTransId="{B4E9D68F-A299-4501-8395-741DA95CBC8B}" sibTransId="{6546E02D-2EBF-4560-BCE2-521C9A6CBF08}"/>
    <dgm:cxn modelId="{48A83962-7F96-4CCC-B4F6-DF99B0D8BFD4}" type="presOf" srcId="{50BB602B-C2F7-49FE-AE3F-692AD50360D0}" destId="{D3146700-7A65-4F45-9C0E-9E7C0C031D90}" srcOrd="0" destOrd="0" presId="urn:microsoft.com/office/officeart/2005/8/layout/hierarchy4"/>
    <dgm:cxn modelId="{D1EFE542-B469-400F-9711-AD13674859AF}" srcId="{DE8A4653-A4DD-4D74-B2B9-CD1325926978}" destId="{1B0CB0F6-3659-4494-9708-8BEC61667CD3}" srcOrd="0" destOrd="0" parTransId="{6421CA47-35C3-4138-A6B8-A12BCABF9F7D}" sibTransId="{2DDACEDB-B727-48C3-B850-7209EEEA8873}"/>
    <dgm:cxn modelId="{D6DBC566-F41D-4AE4-B784-3FCC86333EFB}" type="presOf" srcId="{DE8A4653-A4DD-4D74-B2B9-CD1325926978}" destId="{5F640952-BC3B-4B8C-8394-B046378E16D9}" srcOrd="0" destOrd="0" presId="urn:microsoft.com/office/officeart/2005/8/layout/hierarchy4"/>
    <dgm:cxn modelId="{351C9296-01C2-4272-9F20-A0227449F1DD}" srcId="{ED51A498-2484-4F0D-958D-68F40E2951AC}" destId="{0C57FEAF-B87F-4F79-A57B-E04EC02FC822}" srcOrd="0" destOrd="0" parTransId="{A15A57A9-CC0E-4952-AE5E-71FEB5B82EA0}" sibTransId="{B9C2F691-CE0B-463A-A7FA-05A4682BD0DB}"/>
    <dgm:cxn modelId="{308071A5-D203-4058-BA99-0DDE31B89F6C}" type="presOf" srcId="{8ABAD90C-6550-49EF-A8A8-DD56F0A11670}" destId="{4F1B4500-A342-48EB-BE70-3DA8AB7B55C5}" srcOrd="0" destOrd="0" presId="urn:microsoft.com/office/officeart/2005/8/layout/hierarchy4"/>
    <dgm:cxn modelId="{5174C0B2-B833-419D-9ABC-EDA11AE95664}" srcId="{0C57FEAF-B87F-4F79-A57B-E04EC02FC822}" destId="{50BB602B-C2F7-49FE-AE3F-692AD50360D0}" srcOrd="1" destOrd="0" parTransId="{8E877C0A-C14C-4324-97E3-02BB6397DC35}" sibTransId="{CF9A3436-2E2A-49F3-AC74-D8EF70F41022}"/>
    <dgm:cxn modelId="{4A7BF2B2-1F32-463B-B4D4-A2A31617F80D}" type="presOf" srcId="{ED51A498-2484-4F0D-958D-68F40E2951AC}" destId="{25049DA6-C02E-4177-9169-D866588BB13D}" srcOrd="0" destOrd="0" presId="urn:microsoft.com/office/officeart/2005/8/layout/hierarchy4"/>
    <dgm:cxn modelId="{BA339FB4-09D7-48E0-934F-8077E1EC4E8F}" type="presOf" srcId="{1B0CB0F6-3659-4494-9708-8BEC61667CD3}" destId="{7FE9AC80-EA0A-4B77-95C3-9047B8A9B690}" srcOrd="0" destOrd="0" presId="urn:microsoft.com/office/officeart/2005/8/layout/hierarchy4"/>
    <dgm:cxn modelId="{8C5A05C9-ADBD-4580-A3F3-73FBD05A7DFB}" type="presOf" srcId="{6E8048EB-7094-4A48-A17A-DE366039990B}" destId="{FDDD5082-A448-44C7-B54C-C0005ACE9B5B}" srcOrd="0" destOrd="0" presId="urn:microsoft.com/office/officeart/2005/8/layout/hierarchy4"/>
    <dgm:cxn modelId="{B2F09161-7884-4424-A4FD-4742D1F2062C}" type="presParOf" srcId="{FDDD5082-A448-44C7-B54C-C0005ACE9B5B}" destId="{D44C6367-41D3-4D7E-89E5-EA1475ED4BC8}" srcOrd="0" destOrd="0" presId="urn:microsoft.com/office/officeart/2005/8/layout/hierarchy4"/>
    <dgm:cxn modelId="{525941E8-AD0E-4DA8-ADB5-0CF7FCA22D20}" type="presParOf" srcId="{D44C6367-41D3-4D7E-89E5-EA1475ED4BC8}" destId="{25049DA6-C02E-4177-9169-D866588BB13D}" srcOrd="0" destOrd="0" presId="urn:microsoft.com/office/officeart/2005/8/layout/hierarchy4"/>
    <dgm:cxn modelId="{40320A1F-6082-4025-A9A0-53EB1253305C}" type="presParOf" srcId="{D44C6367-41D3-4D7E-89E5-EA1475ED4BC8}" destId="{53A343DA-5CAF-4D31-85B4-62A98D7C1F16}" srcOrd="1" destOrd="0" presId="urn:microsoft.com/office/officeart/2005/8/layout/hierarchy4"/>
    <dgm:cxn modelId="{44A22A3F-22BC-4173-8F5C-5596B51B9C14}" type="presParOf" srcId="{D44C6367-41D3-4D7E-89E5-EA1475ED4BC8}" destId="{ED4348EA-931E-4354-94C8-E73B3188D440}" srcOrd="2" destOrd="0" presId="urn:microsoft.com/office/officeart/2005/8/layout/hierarchy4"/>
    <dgm:cxn modelId="{7B5E08F3-EB5D-4ACF-8808-DA72247B89F6}" type="presParOf" srcId="{ED4348EA-931E-4354-94C8-E73B3188D440}" destId="{9A703AEF-0C4F-443A-8916-2B4B253D53E1}" srcOrd="0" destOrd="0" presId="urn:microsoft.com/office/officeart/2005/8/layout/hierarchy4"/>
    <dgm:cxn modelId="{0E6068AE-4340-439E-9BA2-E56B86B18825}" type="presParOf" srcId="{9A703AEF-0C4F-443A-8916-2B4B253D53E1}" destId="{3BBA797E-44EC-4275-8924-6380FDFBBBFC}" srcOrd="0" destOrd="0" presId="urn:microsoft.com/office/officeart/2005/8/layout/hierarchy4"/>
    <dgm:cxn modelId="{B942AE13-AE6D-408C-9C83-29D359FD6E5E}" type="presParOf" srcId="{9A703AEF-0C4F-443A-8916-2B4B253D53E1}" destId="{5FFE2F22-8CF4-4140-8712-7CED3514FF93}" srcOrd="1" destOrd="0" presId="urn:microsoft.com/office/officeart/2005/8/layout/hierarchy4"/>
    <dgm:cxn modelId="{8A5CAB30-4F3A-4A30-B401-F6FB7BF7F0DE}" type="presParOf" srcId="{9A703AEF-0C4F-443A-8916-2B4B253D53E1}" destId="{5FD42976-2C32-42CB-9B46-A66E2328BCD3}" srcOrd="2" destOrd="0" presId="urn:microsoft.com/office/officeart/2005/8/layout/hierarchy4"/>
    <dgm:cxn modelId="{F0137CC1-9BC6-4409-B769-34F1EDD9D462}" type="presParOf" srcId="{5FD42976-2C32-42CB-9B46-A66E2328BCD3}" destId="{2BB18B51-BBAC-49AC-AB0A-663BEA90ED21}" srcOrd="0" destOrd="0" presId="urn:microsoft.com/office/officeart/2005/8/layout/hierarchy4"/>
    <dgm:cxn modelId="{C5D68F66-16F5-46FD-9CA3-EDD3CD0E7754}" type="presParOf" srcId="{2BB18B51-BBAC-49AC-AB0A-663BEA90ED21}" destId="{4F1B4500-A342-48EB-BE70-3DA8AB7B55C5}" srcOrd="0" destOrd="0" presId="urn:microsoft.com/office/officeart/2005/8/layout/hierarchy4"/>
    <dgm:cxn modelId="{482F6497-4FE5-4C86-BDAA-7B0CEEEBA50C}" type="presParOf" srcId="{2BB18B51-BBAC-49AC-AB0A-663BEA90ED21}" destId="{0A1D7AC0-D194-451A-AE38-09329FB0C978}" srcOrd="1" destOrd="0" presId="urn:microsoft.com/office/officeart/2005/8/layout/hierarchy4"/>
    <dgm:cxn modelId="{44F71B32-22AE-40D3-A7DE-8FCDD0A67A7E}" type="presParOf" srcId="{5FD42976-2C32-42CB-9B46-A66E2328BCD3}" destId="{9F6FD95F-07CF-417B-B659-4F9BA954DA2E}" srcOrd="1" destOrd="0" presId="urn:microsoft.com/office/officeart/2005/8/layout/hierarchy4"/>
    <dgm:cxn modelId="{D424F8DA-CD62-47B2-BCE6-A70ED49D3196}" type="presParOf" srcId="{5FD42976-2C32-42CB-9B46-A66E2328BCD3}" destId="{2E58DC52-CEF2-4A43-8D10-8362CDAFD2EB}" srcOrd="2" destOrd="0" presId="urn:microsoft.com/office/officeart/2005/8/layout/hierarchy4"/>
    <dgm:cxn modelId="{256CB3A5-7F55-4014-9DDB-A309E795B9F2}" type="presParOf" srcId="{2E58DC52-CEF2-4A43-8D10-8362CDAFD2EB}" destId="{D3146700-7A65-4F45-9C0E-9E7C0C031D90}" srcOrd="0" destOrd="0" presId="urn:microsoft.com/office/officeart/2005/8/layout/hierarchy4"/>
    <dgm:cxn modelId="{F36F1FF7-3A62-4304-BA8C-97F3C09BCFCF}" type="presParOf" srcId="{2E58DC52-CEF2-4A43-8D10-8362CDAFD2EB}" destId="{F584DA38-CFC0-47BB-B85B-ADC50544291F}" srcOrd="1" destOrd="0" presId="urn:microsoft.com/office/officeart/2005/8/layout/hierarchy4"/>
    <dgm:cxn modelId="{7C141CF0-B0D7-429A-807A-7B35CE9F8984}" type="presParOf" srcId="{ED4348EA-931E-4354-94C8-E73B3188D440}" destId="{67990FD3-A699-4576-ADAC-811ACF03A48B}" srcOrd="1" destOrd="0" presId="urn:microsoft.com/office/officeart/2005/8/layout/hierarchy4"/>
    <dgm:cxn modelId="{F9ACDF10-2570-41BD-B548-70C65AB77580}" type="presParOf" srcId="{ED4348EA-931E-4354-94C8-E73B3188D440}" destId="{05E1FBF6-48DC-470D-A071-1B958004B321}" srcOrd="2" destOrd="0" presId="urn:microsoft.com/office/officeart/2005/8/layout/hierarchy4"/>
    <dgm:cxn modelId="{1964FB5F-FA5B-41A7-BF2B-2FDCD337E259}" type="presParOf" srcId="{05E1FBF6-48DC-470D-A071-1B958004B321}" destId="{5F640952-BC3B-4B8C-8394-B046378E16D9}" srcOrd="0" destOrd="0" presId="urn:microsoft.com/office/officeart/2005/8/layout/hierarchy4"/>
    <dgm:cxn modelId="{45FB8D62-CCB8-46B9-A811-EC47B16F84AF}" type="presParOf" srcId="{05E1FBF6-48DC-470D-A071-1B958004B321}" destId="{3D9D29F7-2081-4735-BADE-0B74EC3809A4}" srcOrd="1" destOrd="0" presId="urn:microsoft.com/office/officeart/2005/8/layout/hierarchy4"/>
    <dgm:cxn modelId="{F0AC4E15-8F93-42C4-9ABB-C7D93ED7BB8B}" type="presParOf" srcId="{05E1FBF6-48DC-470D-A071-1B958004B321}" destId="{90FEF099-0517-4F00-BFCA-D0FF1ED39CF6}" srcOrd="2" destOrd="0" presId="urn:microsoft.com/office/officeart/2005/8/layout/hierarchy4"/>
    <dgm:cxn modelId="{113CF1A6-239E-4510-A671-1006FA69FEDD}" type="presParOf" srcId="{90FEF099-0517-4F00-BFCA-D0FF1ED39CF6}" destId="{B32D945F-A2A2-4D2D-AA7D-6F87181CB9E7}" srcOrd="0" destOrd="0" presId="urn:microsoft.com/office/officeart/2005/8/layout/hierarchy4"/>
    <dgm:cxn modelId="{F406439F-5D45-4C94-A744-D0CBC887730A}" type="presParOf" srcId="{B32D945F-A2A2-4D2D-AA7D-6F87181CB9E7}" destId="{7FE9AC80-EA0A-4B77-95C3-9047B8A9B690}" srcOrd="0" destOrd="0" presId="urn:microsoft.com/office/officeart/2005/8/layout/hierarchy4"/>
    <dgm:cxn modelId="{5E9257F9-A913-44AC-BECB-AD6626366D3B}" type="presParOf" srcId="{B32D945F-A2A2-4D2D-AA7D-6F87181CB9E7}" destId="{C8466701-26E5-4627-A85B-0CD944DBD6E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30EAF60-73F7-480E-AF4E-9EB157802DAC}" type="doc">
      <dgm:prSet loTypeId="urn:microsoft.com/office/officeart/2005/8/layout/h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422FBE-6F2F-487A-9884-2AC65AFEA900}">
      <dgm:prSet phldrT="[Текст]" phldr="1"/>
      <dgm:spPr/>
      <dgm:t>
        <a:bodyPr/>
        <a:lstStyle/>
        <a:p>
          <a:endParaRPr lang="ru-RU" dirty="0"/>
        </a:p>
      </dgm:t>
    </dgm:pt>
    <dgm:pt modelId="{EC9A29D8-5F14-4AD8-ADE3-4622C7849FB1}" type="parTrans" cxnId="{197E2E45-55F6-4C10-956B-ACE2B5304F4E}">
      <dgm:prSet/>
      <dgm:spPr/>
      <dgm:t>
        <a:bodyPr/>
        <a:lstStyle/>
        <a:p>
          <a:endParaRPr lang="ru-RU"/>
        </a:p>
      </dgm:t>
    </dgm:pt>
    <dgm:pt modelId="{D0F111E9-89E1-43DA-9125-49A1DF435A0A}" type="sibTrans" cxnId="{197E2E45-55F6-4C10-956B-ACE2B5304F4E}">
      <dgm:prSet/>
      <dgm:spPr/>
      <dgm:t>
        <a:bodyPr/>
        <a:lstStyle/>
        <a:p>
          <a:endParaRPr lang="ru-RU"/>
        </a:p>
      </dgm:t>
    </dgm:pt>
    <dgm:pt modelId="{A78657B4-FC6C-4A89-AF65-6E7E58C9F32D}">
      <dgm:prSet phldrT="[Текст]" custT="1"/>
      <dgm:spPr/>
      <dgm:t>
        <a:bodyPr/>
        <a:lstStyle/>
        <a:p>
          <a:pPr marL="17145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400" b="1" dirty="0">
              <a:latin typeface="+mn-lt"/>
              <a:cs typeface="Times New Roman" panose="02020603050405020304" pitchFamily="18" charset="0"/>
            </a:rPr>
            <a:t>формирование </a:t>
          </a:r>
          <a:r>
            <a:rPr lang="ru-RU" sz="1400" b="1" dirty="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функциональной грамотности обучающихся</a:t>
          </a:r>
        </a:p>
      </dgm:t>
    </dgm:pt>
    <dgm:pt modelId="{CEA4C0D3-5D78-4E45-A721-FBA8724F7725}" type="parTrans" cxnId="{198C95CB-004C-4930-968A-C73C2430B929}">
      <dgm:prSet/>
      <dgm:spPr/>
      <dgm:t>
        <a:bodyPr/>
        <a:lstStyle/>
        <a:p>
          <a:endParaRPr lang="ru-RU"/>
        </a:p>
      </dgm:t>
    </dgm:pt>
    <dgm:pt modelId="{F79A1425-9745-4254-B6F2-1DCD501FA702}" type="sibTrans" cxnId="{198C95CB-004C-4930-968A-C73C2430B929}">
      <dgm:prSet/>
      <dgm:spPr/>
      <dgm:t>
        <a:bodyPr/>
        <a:lstStyle/>
        <a:p>
          <a:endParaRPr lang="ru-RU"/>
        </a:p>
      </dgm:t>
    </dgm:pt>
    <dgm:pt modelId="{E7363F21-BABC-4C8D-842D-88720C35D9E2}">
      <dgm:prSet phldrT="[Текст]" phldr="1"/>
      <dgm:spPr/>
      <dgm:t>
        <a:bodyPr/>
        <a:lstStyle/>
        <a:p>
          <a:endParaRPr lang="ru-RU"/>
        </a:p>
      </dgm:t>
    </dgm:pt>
    <dgm:pt modelId="{23FB726B-E6A5-4E90-9DC3-35DC868FBD03}" type="parTrans" cxnId="{CD395CFC-CED7-4884-AA34-9C1B59BDFC21}">
      <dgm:prSet/>
      <dgm:spPr/>
      <dgm:t>
        <a:bodyPr/>
        <a:lstStyle/>
        <a:p>
          <a:endParaRPr lang="ru-RU"/>
        </a:p>
      </dgm:t>
    </dgm:pt>
    <dgm:pt modelId="{23326AED-FB02-4B81-A711-A65389DEFAB9}" type="sibTrans" cxnId="{CD395CFC-CED7-4884-AA34-9C1B59BDFC21}">
      <dgm:prSet/>
      <dgm:spPr/>
      <dgm:t>
        <a:bodyPr/>
        <a:lstStyle/>
        <a:p>
          <a:endParaRPr lang="ru-RU"/>
        </a:p>
      </dgm:t>
    </dgm:pt>
    <dgm:pt modelId="{0654F8D1-E946-400F-A01F-92F3CB376588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800" b="1" dirty="0">
              <a:latin typeface="+mn-lt"/>
              <a:cs typeface="Times New Roman" panose="02020603050405020304" pitchFamily="18" charset="0"/>
            </a:rPr>
            <a:t>выполнение</a:t>
          </a:r>
        </a:p>
      </dgm:t>
    </dgm:pt>
    <dgm:pt modelId="{289048CA-2729-43AF-9EE9-8F25AA6046E8}" type="parTrans" cxnId="{CB97ABE6-09B4-454C-A9F8-3239CF1769EC}">
      <dgm:prSet/>
      <dgm:spPr/>
      <dgm:t>
        <a:bodyPr/>
        <a:lstStyle/>
        <a:p>
          <a:endParaRPr lang="ru-RU"/>
        </a:p>
      </dgm:t>
    </dgm:pt>
    <dgm:pt modelId="{3541C95D-9F6D-4265-BF0C-92D06D672613}" type="sibTrans" cxnId="{CB97ABE6-09B4-454C-A9F8-3239CF1769EC}">
      <dgm:prSet/>
      <dgm:spPr/>
      <dgm:t>
        <a:bodyPr/>
        <a:lstStyle/>
        <a:p>
          <a:endParaRPr lang="ru-RU"/>
        </a:p>
      </dgm:t>
    </dgm:pt>
    <dgm:pt modelId="{6100D64A-8044-4312-A462-FC1C3082FDA3}">
      <dgm:prSet phldrT="[Текст]" phldr="1"/>
      <dgm:spPr/>
      <dgm:t>
        <a:bodyPr/>
        <a:lstStyle/>
        <a:p>
          <a:endParaRPr lang="ru-RU"/>
        </a:p>
      </dgm:t>
    </dgm:pt>
    <dgm:pt modelId="{1C8A91A6-3E4A-42A7-B289-5F484E8A6C34}" type="parTrans" cxnId="{1883EB8D-0107-4DEE-94C8-DE9104EBBD64}">
      <dgm:prSet/>
      <dgm:spPr/>
      <dgm:t>
        <a:bodyPr/>
        <a:lstStyle/>
        <a:p>
          <a:endParaRPr lang="ru-RU"/>
        </a:p>
      </dgm:t>
    </dgm:pt>
    <dgm:pt modelId="{F18E2E62-400E-4390-8A22-387C4FD409FA}" type="sibTrans" cxnId="{1883EB8D-0107-4DEE-94C8-DE9104EBBD64}">
      <dgm:prSet/>
      <dgm:spPr/>
      <dgm:t>
        <a:bodyPr/>
        <a:lstStyle/>
        <a:p>
          <a:endParaRPr lang="ru-RU"/>
        </a:p>
      </dgm:t>
    </dgm:pt>
    <dgm:pt modelId="{C661FA6B-A1E6-44A2-8500-B44B365EB2C6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600" b="1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выявление и</a:t>
          </a:r>
          <a:endParaRPr lang="ru-RU" sz="1600" b="1" dirty="0">
            <a:highlight>
              <a:srgbClr val="000080"/>
            </a:highlight>
            <a:latin typeface="+mn-lt"/>
            <a:cs typeface="Times New Roman" panose="02020603050405020304" pitchFamily="18" charset="0"/>
          </a:endParaRPr>
        </a:p>
      </dgm:t>
    </dgm:pt>
    <dgm:pt modelId="{1BC2CE78-AF70-452F-A489-BB00A358A95F}" type="parTrans" cxnId="{FF97DF29-7AD0-4B6B-B46C-C7219C17E645}">
      <dgm:prSet/>
      <dgm:spPr/>
      <dgm:t>
        <a:bodyPr/>
        <a:lstStyle/>
        <a:p>
          <a:endParaRPr lang="ru-RU"/>
        </a:p>
      </dgm:t>
    </dgm:pt>
    <dgm:pt modelId="{AF9B0F1F-570B-4EDB-AC05-D01899F3FDE1}" type="sibTrans" cxnId="{FF97DF29-7AD0-4B6B-B46C-C7219C17E645}">
      <dgm:prSet/>
      <dgm:spPr/>
      <dgm:t>
        <a:bodyPr/>
        <a:lstStyle/>
        <a:p>
          <a:endParaRPr lang="ru-RU"/>
        </a:p>
      </dgm:t>
    </dgm:pt>
    <dgm:pt modelId="{03AD9667-505B-4B77-A304-99DFCCF7FFCB}">
      <dgm:prSet/>
      <dgm:spPr/>
      <dgm:t>
        <a:bodyPr/>
        <a:lstStyle/>
        <a:p>
          <a:pPr marL="114300" indent="0" algn="l">
            <a:lnSpc>
              <a:spcPct val="90000"/>
            </a:lnSpc>
            <a:spcAft>
              <a:spcPct val="15000"/>
            </a:spcAft>
          </a:pPr>
          <a:endParaRPr lang="ru-RU" sz="1200" dirty="0"/>
        </a:p>
      </dgm:t>
    </dgm:pt>
    <dgm:pt modelId="{A66AEFF1-02B3-497A-B5D4-3C2ED21F45B6}" type="parTrans" cxnId="{41BC6752-8CE9-431A-B207-519C982EDD1C}">
      <dgm:prSet/>
      <dgm:spPr/>
      <dgm:t>
        <a:bodyPr/>
        <a:lstStyle/>
        <a:p>
          <a:endParaRPr lang="ru-RU"/>
        </a:p>
      </dgm:t>
    </dgm:pt>
    <dgm:pt modelId="{854DC074-8BB5-4861-B863-2DF30259A173}" type="sibTrans" cxnId="{41BC6752-8CE9-431A-B207-519C982EDD1C}">
      <dgm:prSet/>
      <dgm:spPr/>
      <dgm:t>
        <a:bodyPr/>
        <a:lstStyle/>
        <a:p>
          <a:endParaRPr lang="ru-RU"/>
        </a:p>
      </dgm:t>
    </dgm:pt>
    <dgm:pt modelId="{EEF7E9A0-BEFE-41D6-93DF-807A151E8999}">
      <dgm:prSet phldrT="[Текст]" custT="1"/>
      <dgm:spPr/>
      <dgm:t>
        <a:bodyPr/>
        <a:lstStyle/>
        <a:p>
          <a:pPr marL="17145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400" b="1" dirty="0">
              <a:latin typeface="+mn-lt"/>
              <a:cs typeface="Times New Roman" panose="02020603050405020304" pitchFamily="18" charset="0"/>
            </a:rPr>
            <a:t> (способности решать учебные задачи и жизненные проблемные ситуации на основе сформированных предметных, метапредметных и универсальных способов деятельности),</a:t>
          </a:r>
        </a:p>
      </dgm:t>
    </dgm:pt>
    <dgm:pt modelId="{ACB2F94F-5A1D-4B41-9935-EF7B80AE583C}" type="parTrans" cxnId="{3D904A01-F02D-4F1F-947A-5B507057F1F4}">
      <dgm:prSet/>
      <dgm:spPr/>
      <dgm:t>
        <a:bodyPr/>
        <a:lstStyle/>
        <a:p>
          <a:endParaRPr lang="ru-RU"/>
        </a:p>
      </dgm:t>
    </dgm:pt>
    <dgm:pt modelId="{4B6DC0AA-AC0A-4F5E-9119-F9B4CF640E4E}" type="sibTrans" cxnId="{3D904A01-F02D-4F1F-947A-5B507057F1F4}">
      <dgm:prSet/>
      <dgm:spPr/>
      <dgm:t>
        <a:bodyPr/>
        <a:lstStyle/>
        <a:p>
          <a:endParaRPr lang="ru-RU"/>
        </a:p>
      </dgm:t>
    </dgm:pt>
    <dgm:pt modelId="{25564E39-6DFB-40FE-80FE-C8551EDFF407}">
      <dgm:prSet phldrT="[Текст]" custT="1"/>
      <dgm:spPr/>
      <dgm:t>
        <a:bodyPr/>
        <a:lstStyle/>
        <a:p>
          <a:pPr marL="17145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400" b="1">
              <a:latin typeface="+mn-lt"/>
              <a:cs typeface="Times New Roman" panose="02020603050405020304" pitchFamily="18" charset="0"/>
            </a:rPr>
            <a:t> включающей овладение ключевыми компетенциями,</a:t>
          </a:r>
          <a:endParaRPr lang="ru-RU" sz="1400" b="1" dirty="0">
            <a:latin typeface="+mn-lt"/>
            <a:cs typeface="Times New Roman" panose="02020603050405020304" pitchFamily="18" charset="0"/>
          </a:endParaRPr>
        </a:p>
      </dgm:t>
    </dgm:pt>
    <dgm:pt modelId="{AEE48454-87E1-457D-BAB9-A204A0685003}" type="parTrans" cxnId="{AE19B8A8-567C-42C6-9576-F6268E24A037}">
      <dgm:prSet/>
      <dgm:spPr/>
      <dgm:t>
        <a:bodyPr/>
        <a:lstStyle/>
        <a:p>
          <a:endParaRPr lang="ru-RU"/>
        </a:p>
      </dgm:t>
    </dgm:pt>
    <dgm:pt modelId="{8CCAF4B5-760E-4644-B854-0ACBDD23AEFC}" type="sibTrans" cxnId="{AE19B8A8-567C-42C6-9576-F6268E24A037}">
      <dgm:prSet/>
      <dgm:spPr/>
      <dgm:t>
        <a:bodyPr/>
        <a:lstStyle/>
        <a:p>
          <a:endParaRPr lang="ru-RU"/>
        </a:p>
      </dgm:t>
    </dgm:pt>
    <dgm:pt modelId="{F2E2D4D3-8E1E-4156-9720-D957F44B01E8}">
      <dgm:prSet phldrT="[Текст]" custT="1"/>
      <dgm:spPr/>
      <dgm:t>
        <a:bodyPr/>
        <a:lstStyle/>
        <a:p>
          <a:pPr marL="17145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400" b="1">
              <a:latin typeface="+mn-lt"/>
              <a:cs typeface="Times New Roman" panose="02020603050405020304" pitchFamily="18" charset="0"/>
            </a:rPr>
            <a:t> составляющими основу готовности к успешному </a:t>
          </a:r>
          <a:r>
            <a:rPr lang="ru-RU" sz="1400" b="1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взаимодействию с изменяющимся миром </a:t>
          </a:r>
          <a:r>
            <a:rPr lang="ru-RU" sz="1400" b="1">
              <a:latin typeface="+mn-lt"/>
              <a:cs typeface="Times New Roman" panose="02020603050405020304" pitchFamily="18" charset="0"/>
            </a:rPr>
            <a:t>и дальнейшему успешному образованию</a:t>
          </a:r>
          <a:endParaRPr lang="ru-RU" sz="1400" b="1" dirty="0">
            <a:latin typeface="+mn-lt"/>
            <a:cs typeface="Times New Roman" panose="02020603050405020304" pitchFamily="18" charset="0"/>
          </a:endParaRPr>
        </a:p>
      </dgm:t>
    </dgm:pt>
    <dgm:pt modelId="{CE23807A-68F9-4802-ACA0-69F0FA37FE59}" type="parTrans" cxnId="{B4CD7481-3567-404A-A537-FCC3F7CBB56F}">
      <dgm:prSet/>
      <dgm:spPr/>
      <dgm:t>
        <a:bodyPr/>
        <a:lstStyle/>
        <a:p>
          <a:endParaRPr lang="ru-RU"/>
        </a:p>
      </dgm:t>
    </dgm:pt>
    <dgm:pt modelId="{3CAD9EEA-C21E-4F50-96D3-2CA7BDD18809}" type="sibTrans" cxnId="{B4CD7481-3567-404A-A537-FCC3F7CBB56F}">
      <dgm:prSet/>
      <dgm:spPr/>
      <dgm:t>
        <a:bodyPr/>
        <a:lstStyle/>
        <a:p>
          <a:endParaRPr lang="ru-RU"/>
        </a:p>
      </dgm:t>
    </dgm:pt>
    <dgm:pt modelId="{E889A3DA-3769-4CBC-9A1F-51F43DC025B9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800" b="1">
              <a:latin typeface="+mn-lt"/>
              <a:cs typeface="Times New Roman" panose="02020603050405020304" pitchFamily="18" charset="0"/>
            </a:rPr>
            <a:t> индивидуальных и групповых </a:t>
          </a:r>
          <a:r>
            <a:rPr lang="ru-RU" sz="1800" b="1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проектных работ</a:t>
          </a:r>
          <a:r>
            <a:rPr lang="ru-RU" sz="1800" b="1">
              <a:latin typeface="+mn-lt"/>
              <a:cs typeface="Times New Roman" panose="02020603050405020304" pitchFamily="18" charset="0"/>
            </a:rPr>
            <a:t>, </a:t>
          </a:r>
          <a:endParaRPr lang="ru-RU" sz="1800" b="1" dirty="0">
            <a:latin typeface="+mn-lt"/>
            <a:cs typeface="Times New Roman" panose="02020603050405020304" pitchFamily="18" charset="0"/>
          </a:endParaRPr>
        </a:p>
      </dgm:t>
    </dgm:pt>
    <dgm:pt modelId="{272C6489-CE3E-444F-BFFA-C9E2B2CCC880}" type="parTrans" cxnId="{9027C9FC-74C3-4C4B-9A1D-3C60A7EC0A73}">
      <dgm:prSet/>
      <dgm:spPr/>
      <dgm:t>
        <a:bodyPr/>
        <a:lstStyle/>
        <a:p>
          <a:endParaRPr lang="ru-RU"/>
        </a:p>
      </dgm:t>
    </dgm:pt>
    <dgm:pt modelId="{CB62C4BD-F274-45A5-A3DD-F381437486A9}" type="sibTrans" cxnId="{9027C9FC-74C3-4C4B-9A1D-3C60A7EC0A73}">
      <dgm:prSet/>
      <dgm:spPr/>
      <dgm:t>
        <a:bodyPr/>
        <a:lstStyle/>
        <a:p>
          <a:endParaRPr lang="ru-RU"/>
        </a:p>
      </dgm:t>
    </dgm:pt>
    <dgm:pt modelId="{3628218C-8CCD-45F4-9123-BEAA37243792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800" b="1">
              <a:latin typeface="+mn-lt"/>
              <a:cs typeface="Times New Roman" panose="02020603050405020304" pitchFamily="18" charset="0"/>
            </a:rPr>
            <a:t>включая задания межпредметного характера, </a:t>
          </a:r>
          <a:endParaRPr lang="ru-RU" sz="1800" b="1" dirty="0">
            <a:latin typeface="+mn-lt"/>
            <a:cs typeface="Times New Roman" panose="02020603050405020304" pitchFamily="18" charset="0"/>
          </a:endParaRPr>
        </a:p>
      </dgm:t>
    </dgm:pt>
    <dgm:pt modelId="{89E920B5-31B8-4440-9FBA-6A57E6BC4C48}" type="parTrans" cxnId="{2D506BBC-FE41-475C-9D9A-55CBEAC96155}">
      <dgm:prSet/>
      <dgm:spPr/>
      <dgm:t>
        <a:bodyPr/>
        <a:lstStyle/>
        <a:p>
          <a:endParaRPr lang="ru-RU"/>
        </a:p>
      </dgm:t>
    </dgm:pt>
    <dgm:pt modelId="{82B5A7DB-9E3A-41F1-8C95-D8CDBC2CD1C4}" type="sibTrans" cxnId="{2D506BBC-FE41-475C-9D9A-55CBEAC96155}">
      <dgm:prSet/>
      <dgm:spPr/>
      <dgm:t>
        <a:bodyPr/>
        <a:lstStyle/>
        <a:p>
          <a:endParaRPr lang="ru-RU"/>
        </a:p>
      </dgm:t>
    </dgm:pt>
    <dgm:pt modelId="{EDAE889D-F0EC-4174-8C1A-FB9E7FA7D863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800" b="1">
              <a:latin typeface="+mn-lt"/>
              <a:cs typeface="Times New Roman" panose="02020603050405020304" pitchFamily="18" charset="0"/>
            </a:rPr>
            <a:t>в том числе с участием в </a:t>
          </a:r>
          <a:r>
            <a:rPr lang="ru-RU" sz="1800" b="1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совместной деятельности</a:t>
          </a:r>
          <a:endParaRPr lang="ru-RU" sz="1800" b="1" dirty="0">
            <a:highlight>
              <a:srgbClr val="000080"/>
            </a:highlight>
            <a:latin typeface="+mn-lt"/>
            <a:cs typeface="Times New Roman" panose="02020603050405020304" pitchFamily="18" charset="0"/>
          </a:endParaRPr>
        </a:p>
      </dgm:t>
    </dgm:pt>
    <dgm:pt modelId="{3642B2F1-CED9-4777-B9C2-69894110A7F8}" type="parTrans" cxnId="{D1755FB6-73B0-4F67-976E-C93100DBFC2E}">
      <dgm:prSet/>
      <dgm:spPr/>
      <dgm:t>
        <a:bodyPr/>
        <a:lstStyle/>
        <a:p>
          <a:endParaRPr lang="ru-RU"/>
        </a:p>
      </dgm:t>
    </dgm:pt>
    <dgm:pt modelId="{06E8408C-7A76-47F1-80CC-193DE927727B}" type="sibTrans" cxnId="{D1755FB6-73B0-4F67-976E-C93100DBFC2E}">
      <dgm:prSet/>
      <dgm:spPr/>
      <dgm:t>
        <a:bodyPr/>
        <a:lstStyle/>
        <a:p>
          <a:endParaRPr lang="ru-RU"/>
        </a:p>
      </dgm:t>
    </dgm:pt>
    <dgm:pt modelId="{D86736AC-55DA-402E-94AB-8A3E044D8D01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600" b="1">
              <a:latin typeface="+mn-lt"/>
              <a:cs typeface="Times New Roman" panose="02020603050405020304" pitchFamily="18" charset="0"/>
            </a:rPr>
            <a:t> систему воспитательных мероприятий, практик, учебных занятий и иных форм деятельности, </a:t>
          </a:r>
          <a:endParaRPr lang="ru-RU" sz="1600" b="1" dirty="0">
            <a:latin typeface="+mn-lt"/>
            <a:cs typeface="Times New Roman" panose="02020603050405020304" pitchFamily="18" charset="0"/>
          </a:endParaRPr>
        </a:p>
      </dgm:t>
    </dgm:pt>
    <dgm:pt modelId="{DA829CDA-3313-48E9-AEF6-EF01FDC3A851}" type="sibTrans" cxnId="{C08A47C3-A8FC-4552-AFBA-7A92F35ADD74}">
      <dgm:prSet/>
      <dgm:spPr/>
      <dgm:t>
        <a:bodyPr/>
        <a:lstStyle/>
        <a:p>
          <a:endParaRPr lang="ru-RU"/>
        </a:p>
      </dgm:t>
    </dgm:pt>
    <dgm:pt modelId="{9453B690-3C32-408F-B2A7-135F9EF54480}" type="parTrans" cxnId="{C08A47C3-A8FC-4552-AFBA-7A92F35ADD74}">
      <dgm:prSet/>
      <dgm:spPr/>
      <dgm:t>
        <a:bodyPr/>
        <a:lstStyle/>
        <a:p>
          <a:endParaRPr lang="ru-RU"/>
        </a:p>
      </dgm:t>
    </dgm:pt>
    <dgm:pt modelId="{35004620-F057-48DA-9F13-99CB22CD2326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600" b="1">
              <a:latin typeface="+mn-lt"/>
              <a:cs typeface="Times New Roman" panose="02020603050405020304" pitchFamily="18" charset="0"/>
            </a:rPr>
            <a:t>включая </a:t>
          </a:r>
          <a:r>
            <a:rPr lang="ru-RU" sz="1600" b="1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общественно полезную деятельность, </a:t>
          </a:r>
          <a:endParaRPr lang="ru-RU" sz="1600" b="1" dirty="0">
            <a:highlight>
              <a:srgbClr val="000080"/>
            </a:highlight>
            <a:latin typeface="+mn-lt"/>
            <a:cs typeface="Times New Roman" panose="02020603050405020304" pitchFamily="18" charset="0"/>
          </a:endParaRPr>
        </a:p>
      </dgm:t>
    </dgm:pt>
    <dgm:pt modelId="{E40625DA-5E59-432D-8E24-28DEE46B1B52}" type="sibTrans" cxnId="{909B96D0-1580-4918-8567-87E96B705FE1}">
      <dgm:prSet/>
      <dgm:spPr/>
      <dgm:t>
        <a:bodyPr/>
        <a:lstStyle/>
        <a:p>
          <a:endParaRPr lang="ru-RU"/>
        </a:p>
      </dgm:t>
    </dgm:pt>
    <dgm:pt modelId="{692F2E4D-5616-49B2-81CF-45CBA2840436}" type="parTrans" cxnId="{909B96D0-1580-4918-8567-87E96B705FE1}">
      <dgm:prSet/>
      <dgm:spPr/>
      <dgm:t>
        <a:bodyPr/>
        <a:lstStyle/>
        <a:p>
          <a:endParaRPr lang="ru-RU"/>
        </a:p>
      </dgm:t>
    </dgm:pt>
    <dgm:pt modelId="{858C014B-0DD0-46F2-8F50-E0281B2189FE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600" b="1" dirty="0">
              <a:latin typeface="+mn-lt"/>
              <a:cs typeface="Times New Roman" panose="02020603050405020304" pitchFamily="18" charset="0"/>
            </a:rPr>
            <a:t> в том числе с использованием возможностей иных образовательных организаций</a:t>
          </a:r>
        </a:p>
      </dgm:t>
    </dgm:pt>
    <dgm:pt modelId="{6D52552B-ADC0-4479-AB63-FE2004B2AC50}" type="sibTrans" cxnId="{68149E07-D652-4899-B598-F29D36653A15}">
      <dgm:prSet/>
      <dgm:spPr/>
      <dgm:t>
        <a:bodyPr/>
        <a:lstStyle/>
        <a:p>
          <a:endParaRPr lang="ru-RU"/>
        </a:p>
      </dgm:t>
    </dgm:pt>
    <dgm:pt modelId="{D2F47A14-4A3B-4F08-9E02-912746E5C9CA}" type="parTrans" cxnId="{68149E07-D652-4899-B598-F29D36653A15}">
      <dgm:prSet/>
      <dgm:spPr/>
      <dgm:t>
        <a:bodyPr/>
        <a:lstStyle/>
        <a:p>
          <a:endParaRPr lang="ru-RU"/>
        </a:p>
      </dgm:t>
    </dgm:pt>
    <dgm:pt modelId="{587F9AD9-14EF-4228-80EE-F5A3F27C1A35}">
      <dgm:prSet phldrT="[Текст]" custT="1"/>
      <dgm:spPr/>
      <dgm:t>
        <a:bodyPr/>
        <a:lstStyle/>
        <a:p>
          <a:pPr marL="0" indent="0" algn="ctr">
            <a:lnSpc>
              <a:spcPct val="130000"/>
            </a:lnSpc>
            <a:spcAft>
              <a:spcPts val="0"/>
            </a:spcAft>
            <a:buNone/>
          </a:pPr>
          <a:r>
            <a:rPr lang="ru-RU" sz="1600" b="1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развитие способностей </a:t>
          </a:r>
          <a:r>
            <a:rPr lang="ru-RU" sz="1600" b="1">
              <a:latin typeface="+mn-lt"/>
              <a:cs typeface="Times New Roman" panose="02020603050405020304" pitchFamily="18" charset="0"/>
            </a:rPr>
            <a:t>обучающихся через урочную и внеурочную деятельность,</a:t>
          </a:r>
          <a:endParaRPr lang="ru-RU" sz="1600" b="1" dirty="0">
            <a:latin typeface="+mn-lt"/>
            <a:cs typeface="Times New Roman" panose="02020603050405020304" pitchFamily="18" charset="0"/>
          </a:endParaRPr>
        </a:p>
      </dgm:t>
    </dgm:pt>
    <dgm:pt modelId="{5690E0C4-02C7-44B2-B00B-98618DB505F1}" type="parTrans" cxnId="{B032F6EE-BAAB-4404-92B3-833BC73B6A60}">
      <dgm:prSet/>
      <dgm:spPr/>
    </dgm:pt>
    <dgm:pt modelId="{88B2D946-66EF-4D06-B34F-16EB9DEB19B5}" type="sibTrans" cxnId="{B032F6EE-BAAB-4404-92B3-833BC73B6A60}">
      <dgm:prSet/>
      <dgm:spPr/>
    </dgm:pt>
    <dgm:pt modelId="{8D9E38E4-3BC9-4B63-9CFA-903506FB1D59}" type="pres">
      <dgm:prSet presAssocID="{D30EAF60-73F7-480E-AF4E-9EB157802DAC}" presName="linearFlow" presStyleCnt="0">
        <dgm:presLayoutVars>
          <dgm:dir/>
          <dgm:animLvl val="lvl"/>
          <dgm:resizeHandles/>
        </dgm:presLayoutVars>
      </dgm:prSet>
      <dgm:spPr/>
    </dgm:pt>
    <dgm:pt modelId="{52039C98-16B8-4DAB-9CA5-33911A7FFACD}" type="pres">
      <dgm:prSet presAssocID="{86422FBE-6F2F-487A-9884-2AC65AFEA900}" presName="compositeNode" presStyleCnt="0">
        <dgm:presLayoutVars>
          <dgm:bulletEnabled val="1"/>
        </dgm:presLayoutVars>
      </dgm:prSet>
      <dgm:spPr/>
    </dgm:pt>
    <dgm:pt modelId="{E79BB708-DE57-4E87-B021-6C67F6674885}" type="pres">
      <dgm:prSet presAssocID="{86422FBE-6F2F-487A-9884-2AC65AFEA900}" presName="image" presStyleLbl="fgImgPlace1" presStyleIdx="0" presStyleCnt="3" custLinFactX="-200000" custLinFactNeighborX="-227224" custLinFactNeighborY="-8490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Направленный вправо указательный палец, тыльная сторона руки"/>
        </a:ext>
      </dgm:extLst>
    </dgm:pt>
    <dgm:pt modelId="{82638CFA-9399-47FB-B189-72C621F83BA9}" type="pres">
      <dgm:prSet presAssocID="{86422FBE-6F2F-487A-9884-2AC65AFEA900}" presName="childNode" presStyleLbl="node1" presStyleIdx="0" presStyleCnt="3" custScaleX="331155" custScaleY="128205" custLinFactX="-898" custLinFactNeighborX="-100000" custLinFactNeighborY="6849">
        <dgm:presLayoutVars>
          <dgm:bulletEnabled val="1"/>
        </dgm:presLayoutVars>
      </dgm:prSet>
      <dgm:spPr/>
    </dgm:pt>
    <dgm:pt modelId="{4D34FA83-664A-4D48-8FB6-4E539EFBD1D8}" type="pres">
      <dgm:prSet presAssocID="{86422FBE-6F2F-487A-9884-2AC65AFEA900}" presName="parentNode" presStyleLbl="revTx" presStyleIdx="0" presStyleCnt="3" custScaleX="939714">
        <dgm:presLayoutVars>
          <dgm:chMax val="0"/>
          <dgm:bulletEnabled val="1"/>
        </dgm:presLayoutVars>
      </dgm:prSet>
      <dgm:spPr/>
    </dgm:pt>
    <dgm:pt modelId="{6F954537-257E-4034-B7EA-6D94F990F1E2}" type="pres">
      <dgm:prSet presAssocID="{D0F111E9-89E1-43DA-9125-49A1DF435A0A}" presName="sibTrans" presStyleCnt="0"/>
      <dgm:spPr/>
    </dgm:pt>
    <dgm:pt modelId="{64EA4570-BC5A-4266-9B61-E404B9634E4E}" type="pres">
      <dgm:prSet presAssocID="{E7363F21-BABC-4C8D-842D-88720C35D9E2}" presName="compositeNode" presStyleCnt="0">
        <dgm:presLayoutVars>
          <dgm:bulletEnabled val="1"/>
        </dgm:presLayoutVars>
      </dgm:prSet>
      <dgm:spPr/>
    </dgm:pt>
    <dgm:pt modelId="{61994664-E5A1-43AA-84C3-85A1728A29B1}" type="pres">
      <dgm:prSet presAssocID="{E7363F21-BABC-4C8D-842D-88720C35D9E2}" presName="image" presStyleLbl="fgImgPlace1" presStyleIdx="1" presStyleCnt="3" custLinFactX="-144371" custLinFactNeighborX="-200000" custLinFactNeighborY="-8548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Направленный вправо указательный палец, тыльная сторона руки"/>
        </a:ext>
      </dgm:extLst>
    </dgm:pt>
    <dgm:pt modelId="{14A657A6-507C-48FE-B025-CAAEBC33B334}" type="pres">
      <dgm:prSet presAssocID="{E7363F21-BABC-4C8D-842D-88720C35D9E2}" presName="childNode" presStyleLbl="node1" presStyleIdx="1" presStyleCnt="3" custScaleX="349926" custScaleY="128205" custLinFactNeighborX="-34070" custLinFactNeighborY="-734">
        <dgm:presLayoutVars>
          <dgm:bulletEnabled val="1"/>
        </dgm:presLayoutVars>
      </dgm:prSet>
      <dgm:spPr/>
    </dgm:pt>
    <dgm:pt modelId="{4E260DF0-81CB-490F-8239-56437A149519}" type="pres">
      <dgm:prSet presAssocID="{E7363F21-BABC-4C8D-842D-88720C35D9E2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65745995-08AE-4A7A-9782-20445FE75B77}" type="pres">
      <dgm:prSet presAssocID="{23326AED-FB02-4B81-A711-A65389DEFAB9}" presName="sibTrans" presStyleCnt="0"/>
      <dgm:spPr/>
    </dgm:pt>
    <dgm:pt modelId="{2E4B5283-C276-4A28-9EE9-D4D10685EE43}" type="pres">
      <dgm:prSet presAssocID="{6100D64A-8044-4312-A462-FC1C3082FDA3}" presName="compositeNode" presStyleCnt="0">
        <dgm:presLayoutVars>
          <dgm:bulletEnabled val="1"/>
        </dgm:presLayoutVars>
      </dgm:prSet>
      <dgm:spPr/>
    </dgm:pt>
    <dgm:pt modelId="{78584420-DABA-4234-992B-F92C0B1B5008}" type="pres">
      <dgm:prSet presAssocID="{6100D64A-8044-4312-A462-FC1C3082FDA3}" presName="image" presStyleLbl="fgImgPlace1" presStyleIdx="2" presStyleCnt="3" custLinFactX="-100000" custLinFactNeighborX="-121946" custLinFactNeighborY="-6768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Направленный вправо указательный палец, тыльная сторона руки"/>
        </a:ext>
      </dgm:extLst>
    </dgm:pt>
    <dgm:pt modelId="{D1B1A183-CB53-4C25-9927-902D2DE333B9}" type="pres">
      <dgm:prSet presAssocID="{6100D64A-8044-4312-A462-FC1C3082FDA3}" presName="childNode" presStyleLbl="node1" presStyleIdx="2" presStyleCnt="3" custScaleX="368175" custScaleY="128205" custLinFactNeighborX="26678" custLinFactNeighborY="-734">
        <dgm:presLayoutVars>
          <dgm:bulletEnabled val="1"/>
        </dgm:presLayoutVars>
      </dgm:prSet>
      <dgm:spPr/>
    </dgm:pt>
    <dgm:pt modelId="{84BA5663-F5CF-48CC-9AF7-A9CF3A537799}" type="pres">
      <dgm:prSet presAssocID="{6100D64A-8044-4312-A462-FC1C3082FDA3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3D904A01-F02D-4F1F-947A-5B507057F1F4}" srcId="{86422FBE-6F2F-487A-9884-2AC65AFEA900}" destId="{EEF7E9A0-BEFE-41D6-93DF-807A151E8999}" srcOrd="1" destOrd="0" parTransId="{ACB2F94F-5A1D-4B41-9935-EF7B80AE583C}" sibTransId="{4B6DC0AA-AC0A-4F5E-9119-F9B4CF640E4E}"/>
    <dgm:cxn modelId="{68149E07-D652-4899-B598-F29D36653A15}" srcId="{6100D64A-8044-4312-A462-FC1C3082FDA3}" destId="{858C014B-0DD0-46F2-8F50-E0281B2189FE}" srcOrd="4" destOrd="0" parTransId="{D2F47A14-4A3B-4F08-9E02-912746E5C9CA}" sibTransId="{6D52552B-ADC0-4479-AB63-FE2004B2AC50}"/>
    <dgm:cxn modelId="{57F24113-3102-4254-81B4-72BF46B46D4B}" type="presOf" srcId="{C661FA6B-A1E6-44A2-8500-B44B365EB2C6}" destId="{D1B1A183-CB53-4C25-9927-902D2DE333B9}" srcOrd="0" destOrd="0" presId="urn:microsoft.com/office/officeart/2005/8/layout/hList2"/>
    <dgm:cxn modelId="{8283B816-5525-43CC-91F4-C7F12E519D84}" type="presOf" srcId="{3628218C-8CCD-45F4-9123-BEAA37243792}" destId="{14A657A6-507C-48FE-B025-CAAEBC33B334}" srcOrd="0" destOrd="2" presId="urn:microsoft.com/office/officeart/2005/8/layout/hList2"/>
    <dgm:cxn modelId="{FF97DF29-7AD0-4B6B-B46C-C7219C17E645}" srcId="{6100D64A-8044-4312-A462-FC1C3082FDA3}" destId="{C661FA6B-A1E6-44A2-8500-B44B365EB2C6}" srcOrd="0" destOrd="0" parTransId="{1BC2CE78-AF70-452F-A489-BB00A358A95F}" sibTransId="{AF9B0F1F-570B-4EDB-AC05-D01899F3FDE1}"/>
    <dgm:cxn modelId="{0405E431-1310-4D56-97E0-5FF5C3C431D5}" type="presOf" srcId="{86422FBE-6F2F-487A-9884-2AC65AFEA900}" destId="{4D34FA83-664A-4D48-8FB6-4E539EFBD1D8}" srcOrd="0" destOrd="0" presId="urn:microsoft.com/office/officeart/2005/8/layout/hList2"/>
    <dgm:cxn modelId="{47029439-2046-4C38-B5C1-1B364704DDF0}" type="presOf" srcId="{EDAE889D-F0EC-4174-8C1A-FB9E7FA7D863}" destId="{14A657A6-507C-48FE-B025-CAAEBC33B334}" srcOrd="0" destOrd="3" presId="urn:microsoft.com/office/officeart/2005/8/layout/hList2"/>
    <dgm:cxn modelId="{197E2E45-55F6-4C10-956B-ACE2B5304F4E}" srcId="{D30EAF60-73F7-480E-AF4E-9EB157802DAC}" destId="{86422FBE-6F2F-487A-9884-2AC65AFEA900}" srcOrd="0" destOrd="0" parTransId="{EC9A29D8-5F14-4AD8-ADE3-4622C7849FB1}" sibTransId="{D0F111E9-89E1-43DA-9125-49A1DF435A0A}"/>
    <dgm:cxn modelId="{6A660948-5D07-4109-AB6A-7498761FABFA}" type="presOf" srcId="{6100D64A-8044-4312-A462-FC1C3082FDA3}" destId="{84BA5663-F5CF-48CC-9AF7-A9CF3A537799}" srcOrd="0" destOrd="0" presId="urn:microsoft.com/office/officeart/2005/8/layout/hList2"/>
    <dgm:cxn modelId="{41BC6752-8CE9-431A-B207-519C982EDD1C}" srcId="{E7363F21-BABC-4C8D-842D-88720C35D9E2}" destId="{03AD9667-505B-4B77-A304-99DFCCF7FFCB}" srcOrd="4" destOrd="0" parTransId="{A66AEFF1-02B3-497A-B5D4-3C2ED21F45B6}" sibTransId="{854DC074-8BB5-4861-B863-2DF30259A173}"/>
    <dgm:cxn modelId="{40847052-5BF9-489D-868F-57571E34D06A}" type="presOf" srcId="{D30EAF60-73F7-480E-AF4E-9EB157802DAC}" destId="{8D9E38E4-3BC9-4B63-9CFA-903506FB1D59}" srcOrd="0" destOrd="0" presId="urn:microsoft.com/office/officeart/2005/8/layout/hList2"/>
    <dgm:cxn modelId="{5325857C-3286-48DE-BD9F-D9A89F222910}" type="presOf" srcId="{E889A3DA-3769-4CBC-9A1F-51F43DC025B9}" destId="{14A657A6-507C-48FE-B025-CAAEBC33B334}" srcOrd="0" destOrd="1" presId="urn:microsoft.com/office/officeart/2005/8/layout/hList2"/>
    <dgm:cxn modelId="{4742C57E-3A99-4DFB-83A2-69A6828B940F}" type="presOf" srcId="{A78657B4-FC6C-4A89-AF65-6E7E58C9F32D}" destId="{82638CFA-9399-47FB-B189-72C621F83BA9}" srcOrd="0" destOrd="0" presId="urn:microsoft.com/office/officeart/2005/8/layout/hList2"/>
    <dgm:cxn modelId="{B4CD7481-3567-404A-A537-FCC3F7CBB56F}" srcId="{86422FBE-6F2F-487A-9884-2AC65AFEA900}" destId="{F2E2D4D3-8E1E-4156-9720-D957F44B01E8}" srcOrd="3" destOrd="0" parTransId="{CE23807A-68F9-4802-ACA0-69F0FA37FE59}" sibTransId="{3CAD9EEA-C21E-4F50-96D3-2CA7BDD18809}"/>
    <dgm:cxn modelId="{1883EB8D-0107-4DEE-94C8-DE9104EBBD64}" srcId="{D30EAF60-73F7-480E-AF4E-9EB157802DAC}" destId="{6100D64A-8044-4312-A462-FC1C3082FDA3}" srcOrd="2" destOrd="0" parTransId="{1C8A91A6-3E4A-42A7-B289-5F484E8A6C34}" sibTransId="{F18E2E62-400E-4390-8A22-387C4FD409FA}"/>
    <dgm:cxn modelId="{E0D6AE97-D7FF-4DCD-9AC1-A9BA5A685A78}" type="presOf" srcId="{858C014B-0DD0-46F2-8F50-E0281B2189FE}" destId="{D1B1A183-CB53-4C25-9927-902D2DE333B9}" srcOrd="0" destOrd="4" presId="urn:microsoft.com/office/officeart/2005/8/layout/hList2"/>
    <dgm:cxn modelId="{AE19B8A8-567C-42C6-9576-F6268E24A037}" srcId="{86422FBE-6F2F-487A-9884-2AC65AFEA900}" destId="{25564E39-6DFB-40FE-80FE-C8551EDFF407}" srcOrd="2" destOrd="0" parTransId="{AEE48454-87E1-457D-BAB9-A204A0685003}" sibTransId="{8CCAF4B5-760E-4644-B854-0ACBDD23AEFC}"/>
    <dgm:cxn modelId="{4A8A5DB0-1405-42FF-8CD0-BB952A5DE2E7}" type="presOf" srcId="{03AD9667-505B-4B77-A304-99DFCCF7FFCB}" destId="{14A657A6-507C-48FE-B025-CAAEBC33B334}" srcOrd="0" destOrd="4" presId="urn:microsoft.com/office/officeart/2005/8/layout/hList2"/>
    <dgm:cxn modelId="{B6E1A6B1-A2BE-4F3E-9DDD-15D1734BA997}" type="presOf" srcId="{F2E2D4D3-8E1E-4156-9720-D957F44B01E8}" destId="{82638CFA-9399-47FB-B189-72C621F83BA9}" srcOrd="0" destOrd="3" presId="urn:microsoft.com/office/officeart/2005/8/layout/hList2"/>
    <dgm:cxn modelId="{D1755FB6-73B0-4F67-976E-C93100DBFC2E}" srcId="{E7363F21-BABC-4C8D-842D-88720C35D9E2}" destId="{EDAE889D-F0EC-4174-8C1A-FB9E7FA7D863}" srcOrd="3" destOrd="0" parTransId="{3642B2F1-CED9-4777-B9C2-69894110A7F8}" sibTransId="{06E8408C-7A76-47F1-80CC-193DE927727B}"/>
    <dgm:cxn modelId="{A05771B9-801E-45D6-A02F-5ACCC84667ED}" type="presOf" srcId="{EEF7E9A0-BEFE-41D6-93DF-807A151E8999}" destId="{82638CFA-9399-47FB-B189-72C621F83BA9}" srcOrd="0" destOrd="1" presId="urn:microsoft.com/office/officeart/2005/8/layout/hList2"/>
    <dgm:cxn modelId="{2D506BBC-FE41-475C-9D9A-55CBEAC96155}" srcId="{E7363F21-BABC-4C8D-842D-88720C35D9E2}" destId="{3628218C-8CCD-45F4-9123-BEAA37243792}" srcOrd="2" destOrd="0" parTransId="{89E920B5-31B8-4440-9FBA-6A57E6BC4C48}" sibTransId="{82B5A7DB-9E3A-41F1-8C95-D8CDBC2CD1C4}"/>
    <dgm:cxn modelId="{EE7BA5BF-208F-47CD-8462-D094753FC137}" type="presOf" srcId="{35004620-F057-48DA-9F13-99CB22CD2326}" destId="{D1B1A183-CB53-4C25-9927-902D2DE333B9}" srcOrd="0" destOrd="3" presId="urn:microsoft.com/office/officeart/2005/8/layout/hList2"/>
    <dgm:cxn modelId="{C08A47C3-A8FC-4552-AFBA-7A92F35ADD74}" srcId="{6100D64A-8044-4312-A462-FC1C3082FDA3}" destId="{D86736AC-55DA-402E-94AB-8A3E044D8D01}" srcOrd="2" destOrd="0" parTransId="{9453B690-3C32-408F-B2A7-135F9EF54480}" sibTransId="{DA829CDA-3313-48E9-AEF6-EF01FDC3A851}"/>
    <dgm:cxn modelId="{198C95CB-004C-4930-968A-C73C2430B929}" srcId="{86422FBE-6F2F-487A-9884-2AC65AFEA900}" destId="{A78657B4-FC6C-4A89-AF65-6E7E58C9F32D}" srcOrd="0" destOrd="0" parTransId="{CEA4C0D3-5D78-4E45-A721-FBA8724F7725}" sibTransId="{F79A1425-9745-4254-B6F2-1DCD501FA702}"/>
    <dgm:cxn modelId="{909B96D0-1580-4918-8567-87E96B705FE1}" srcId="{6100D64A-8044-4312-A462-FC1C3082FDA3}" destId="{35004620-F057-48DA-9F13-99CB22CD2326}" srcOrd="3" destOrd="0" parTransId="{692F2E4D-5616-49B2-81CF-45CBA2840436}" sibTransId="{E40625DA-5E59-432D-8E24-28DEE46B1B52}"/>
    <dgm:cxn modelId="{503643D9-9823-45B1-B36F-CDD5CE2B7ED0}" type="presOf" srcId="{25564E39-6DFB-40FE-80FE-C8551EDFF407}" destId="{82638CFA-9399-47FB-B189-72C621F83BA9}" srcOrd="0" destOrd="2" presId="urn:microsoft.com/office/officeart/2005/8/layout/hList2"/>
    <dgm:cxn modelId="{85C015DD-AF48-4B50-B36C-43CB1295CA0C}" type="presOf" srcId="{E7363F21-BABC-4C8D-842D-88720C35D9E2}" destId="{4E260DF0-81CB-490F-8239-56437A149519}" srcOrd="0" destOrd="0" presId="urn:microsoft.com/office/officeart/2005/8/layout/hList2"/>
    <dgm:cxn modelId="{683DD9E3-EC01-4F60-9997-0DEC8F81F11C}" type="presOf" srcId="{0654F8D1-E946-400F-A01F-92F3CB376588}" destId="{14A657A6-507C-48FE-B025-CAAEBC33B334}" srcOrd="0" destOrd="0" presId="urn:microsoft.com/office/officeart/2005/8/layout/hList2"/>
    <dgm:cxn modelId="{CB97ABE6-09B4-454C-A9F8-3239CF1769EC}" srcId="{E7363F21-BABC-4C8D-842D-88720C35D9E2}" destId="{0654F8D1-E946-400F-A01F-92F3CB376588}" srcOrd="0" destOrd="0" parTransId="{289048CA-2729-43AF-9EE9-8F25AA6046E8}" sibTransId="{3541C95D-9F6D-4265-BF0C-92D06D672613}"/>
    <dgm:cxn modelId="{88B94BE8-F966-4D6B-AA5B-70C4D5D261EB}" type="presOf" srcId="{587F9AD9-14EF-4228-80EE-F5A3F27C1A35}" destId="{D1B1A183-CB53-4C25-9927-902D2DE333B9}" srcOrd="0" destOrd="1" presId="urn:microsoft.com/office/officeart/2005/8/layout/hList2"/>
    <dgm:cxn modelId="{B032F6EE-BAAB-4404-92B3-833BC73B6A60}" srcId="{6100D64A-8044-4312-A462-FC1C3082FDA3}" destId="{587F9AD9-14EF-4228-80EE-F5A3F27C1A35}" srcOrd="1" destOrd="0" parTransId="{5690E0C4-02C7-44B2-B00B-98618DB505F1}" sibTransId="{88B2D946-66EF-4D06-B34F-16EB9DEB19B5}"/>
    <dgm:cxn modelId="{CD395CFC-CED7-4884-AA34-9C1B59BDFC21}" srcId="{D30EAF60-73F7-480E-AF4E-9EB157802DAC}" destId="{E7363F21-BABC-4C8D-842D-88720C35D9E2}" srcOrd="1" destOrd="0" parTransId="{23FB726B-E6A5-4E90-9DC3-35DC868FBD03}" sibTransId="{23326AED-FB02-4B81-A711-A65389DEFAB9}"/>
    <dgm:cxn modelId="{9027C9FC-74C3-4C4B-9A1D-3C60A7EC0A73}" srcId="{E7363F21-BABC-4C8D-842D-88720C35D9E2}" destId="{E889A3DA-3769-4CBC-9A1F-51F43DC025B9}" srcOrd="1" destOrd="0" parTransId="{272C6489-CE3E-444F-BFFA-C9E2B2CCC880}" sibTransId="{CB62C4BD-F274-45A5-A3DD-F381437486A9}"/>
    <dgm:cxn modelId="{3117CEFF-1209-4B1C-A033-DA904ED20F08}" type="presOf" srcId="{D86736AC-55DA-402E-94AB-8A3E044D8D01}" destId="{D1B1A183-CB53-4C25-9927-902D2DE333B9}" srcOrd="0" destOrd="2" presId="urn:microsoft.com/office/officeart/2005/8/layout/hList2"/>
    <dgm:cxn modelId="{E284FC99-8C10-4FFF-81A1-1A833BA7BE3E}" type="presParOf" srcId="{8D9E38E4-3BC9-4B63-9CFA-903506FB1D59}" destId="{52039C98-16B8-4DAB-9CA5-33911A7FFACD}" srcOrd="0" destOrd="0" presId="urn:microsoft.com/office/officeart/2005/8/layout/hList2"/>
    <dgm:cxn modelId="{D796A87D-758F-4EF8-809D-B6ACE7CDD575}" type="presParOf" srcId="{52039C98-16B8-4DAB-9CA5-33911A7FFACD}" destId="{E79BB708-DE57-4E87-B021-6C67F6674885}" srcOrd="0" destOrd="0" presId="urn:microsoft.com/office/officeart/2005/8/layout/hList2"/>
    <dgm:cxn modelId="{D77FEDFA-F1F6-44A9-BFC8-9A16F5D1A768}" type="presParOf" srcId="{52039C98-16B8-4DAB-9CA5-33911A7FFACD}" destId="{82638CFA-9399-47FB-B189-72C621F83BA9}" srcOrd="1" destOrd="0" presId="urn:microsoft.com/office/officeart/2005/8/layout/hList2"/>
    <dgm:cxn modelId="{944CECF5-816C-41DD-A5D4-2F3A375A52FC}" type="presParOf" srcId="{52039C98-16B8-4DAB-9CA5-33911A7FFACD}" destId="{4D34FA83-664A-4D48-8FB6-4E539EFBD1D8}" srcOrd="2" destOrd="0" presId="urn:microsoft.com/office/officeart/2005/8/layout/hList2"/>
    <dgm:cxn modelId="{E24DE263-A210-4B9C-A6D1-168125BB39FA}" type="presParOf" srcId="{8D9E38E4-3BC9-4B63-9CFA-903506FB1D59}" destId="{6F954537-257E-4034-B7EA-6D94F990F1E2}" srcOrd="1" destOrd="0" presId="urn:microsoft.com/office/officeart/2005/8/layout/hList2"/>
    <dgm:cxn modelId="{ACC67734-D2BC-45A7-9AC8-A4F84FF0642D}" type="presParOf" srcId="{8D9E38E4-3BC9-4B63-9CFA-903506FB1D59}" destId="{64EA4570-BC5A-4266-9B61-E404B9634E4E}" srcOrd="2" destOrd="0" presId="urn:microsoft.com/office/officeart/2005/8/layout/hList2"/>
    <dgm:cxn modelId="{B39663C4-C914-4899-8E41-7D267C380C6D}" type="presParOf" srcId="{64EA4570-BC5A-4266-9B61-E404B9634E4E}" destId="{61994664-E5A1-43AA-84C3-85A1728A29B1}" srcOrd="0" destOrd="0" presId="urn:microsoft.com/office/officeart/2005/8/layout/hList2"/>
    <dgm:cxn modelId="{021610F0-1659-42CE-A3DF-5F10D2A24BE7}" type="presParOf" srcId="{64EA4570-BC5A-4266-9B61-E404B9634E4E}" destId="{14A657A6-507C-48FE-B025-CAAEBC33B334}" srcOrd="1" destOrd="0" presId="urn:microsoft.com/office/officeart/2005/8/layout/hList2"/>
    <dgm:cxn modelId="{028E49C7-2612-4996-BC61-05953CCE30D5}" type="presParOf" srcId="{64EA4570-BC5A-4266-9B61-E404B9634E4E}" destId="{4E260DF0-81CB-490F-8239-56437A149519}" srcOrd="2" destOrd="0" presId="urn:microsoft.com/office/officeart/2005/8/layout/hList2"/>
    <dgm:cxn modelId="{D848C6A9-5A46-4D5A-A37C-068122660ACD}" type="presParOf" srcId="{8D9E38E4-3BC9-4B63-9CFA-903506FB1D59}" destId="{65745995-08AE-4A7A-9782-20445FE75B77}" srcOrd="3" destOrd="0" presId="urn:microsoft.com/office/officeart/2005/8/layout/hList2"/>
    <dgm:cxn modelId="{723D41FD-BE6D-41DC-BB9B-D1AFCCC86633}" type="presParOf" srcId="{8D9E38E4-3BC9-4B63-9CFA-903506FB1D59}" destId="{2E4B5283-C276-4A28-9EE9-D4D10685EE43}" srcOrd="4" destOrd="0" presId="urn:microsoft.com/office/officeart/2005/8/layout/hList2"/>
    <dgm:cxn modelId="{43AD5643-AF7E-4D3B-971D-7935B289EF5A}" type="presParOf" srcId="{2E4B5283-C276-4A28-9EE9-D4D10685EE43}" destId="{78584420-DABA-4234-992B-F92C0B1B5008}" srcOrd="0" destOrd="0" presId="urn:microsoft.com/office/officeart/2005/8/layout/hList2"/>
    <dgm:cxn modelId="{59979806-D861-4668-8C7E-F1CB1C190917}" type="presParOf" srcId="{2E4B5283-C276-4A28-9EE9-D4D10685EE43}" destId="{D1B1A183-CB53-4C25-9927-902D2DE333B9}" srcOrd="1" destOrd="0" presId="urn:microsoft.com/office/officeart/2005/8/layout/hList2"/>
    <dgm:cxn modelId="{40B00BB1-50AE-4D63-888E-70ACB240EAD5}" type="presParOf" srcId="{2E4B5283-C276-4A28-9EE9-D4D10685EE43}" destId="{84BA5663-F5CF-48CC-9AF7-A9CF3A537799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F129522-7ECD-42C3-A5E8-917FA1E91AFB}" type="doc">
      <dgm:prSet loTypeId="urn:microsoft.com/office/officeart/2005/8/layout/defaul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AB6C298-79C2-4CD8-BD4F-3CC94A0D4CD9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ru-RU" dirty="0"/>
            <a:t>Доступ к информации </a:t>
          </a:r>
        </a:p>
      </dgm:t>
    </dgm:pt>
    <dgm:pt modelId="{91C9DCFE-0424-422D-98D4-19AF2C27AD91}" type="parTrans" cxnId="{CB171C9D-FF9D-4441-8182-2D4DD3BD3466}">
      <dgm:prSet/>
      <dgm:spPr/>
      <dgm:t>
        <a:bodyPr/>
        <a:lstStyle/>
        <a:p>
          <a:endParaRPr lang="ru-RU"/>
        </a:p>
      </dgm:t>
    </dgm:pt>
    <dgm:pt modelId="{1F029ADF-E702-4B76-98A6-4601409D1C95}" type="sibTrans" cxnId="{CB171C9D-FF9D-4441-8182-2D4DD3BD3466}">
      <dgm:prSet/>
      <dgm:spPr/>
      <dgm:t>
        <a:bodyPr/>
        <a:lstStyle/>
        <a:p>
          <a:endParaRPr lang="ru-RU"/>
        </a:p>
      </dgm:t>
    </dgm:pt>
    <dgm:pt modelId="{C059BCDC-9132-4931-B26C-6807F237E741}">
      <dgm:prSet phldrT="[Текст]"/>
      <dgm:spPr/>
      <dgm:t>
        <a:bodyPr/>
        <a:lstStyle/>
        <a:p>
          <a:r>
            <a:rPr lang="ru-RU" dirty="0"/>
            <a:t>Проведение занятий и оценочных процедур</a:t>
          </a:r>
        </a:p>
      </dgm:t>
    </dgm:pt>
    <dgm:pt modelId="{9D9F1E45-2F1C-4331-BD57-43FD8B1802A1}" type="parTrans" cxnId="{DC6D0884-C435-400F-A882-EBE12178ADB4}">
      <dgm:prSet/>
      <dgm:spPr/>
      <dgm:t>
        <a:bodyPr/>
        <a:lstStyle/>
        <a:p>
          <a:endParaRPr lang="ru-RU"/>
        </a:p>
      </dgm:t>
    </dgm:pt>
    <dgm:pt modelId="{4288AFF8-58A0-4142-B37D-B258ACB73A61}" type="sibTrans" cxnId="{DC6D0884-C435-400F-A882-EBE12178ADB4}">
      <dgm:prSet/>
      <dgm:spPr/>
      <dgm:t>
        <a:bodyPr/>
        <a:lstStyle/>
        <a:p>
          <a:endParaRPr lang="ru-RU"/>
        </a:p>
      </dgm:t>
    </dgm:pt>
    <dgm:pt modelId="{385C64D4-EF6D-48EA-B51C-F4E5CADFF0BC}">
      <dgm:prSet/>
      <dgm:spPr/>
      <dgm:t>
        <a:bodyPr/>
        <a:lstStyle/>
        <a:p>
          <a:r>
            <a:rPr lang="ru-RU" dirty="0"/>
            <a:t>Формирование и хранение  электронного портфолио</a:t>
          </a:r>
        </a:p>
      </dgm:t>
    </dgm:pt>
    <dgm:pt modelId="{DB895BAA-EE6C-4F06-86A2-5C3423AD6B0E}" type="parTrans" cxnId="{0FA6967D-357F-463A-B14B-1B8AFA32142D}">
      <dgm:prSet/>
      <dgm:spPr/>
      <dgm:t>
        <a:bodyPr/>
        <a:lstStyle/>
        <a:p>
          <a:endParaRPr lang="ru-RU"/>
        </a:p>
      </dgm:t>
    </dgm:pt>
    <dgm:pt modelId="{7B30C69D-3200-48C9-927F-E8D48EA1A82D}" type="sibTrans" cxnId="{0FA6967D-357F-463A-B14B-1B8AFA32142D}">
      <dgm:prSet/>
      <dgm:spPr/>
      <dgm:t>
        <a:bodyPr/>
        <a:lstStyle/>
        <a:p>
          <a:endParaRPr lang="ru-RU"/>
        </a:p>
      </dgm:t>
    </dgm:pt>
    <dgm:pt modelId="{13D27696-69CA-4656-A397-674EC54E015D}">
      <dgm:prSet/>
      <dgm:spPr/>
      <dgm:t>
        <a:bodyPr/>
        <a:lstStyle/>
        <a:p>
          <a:r>
            <a:rPr lang="ru-RU" dirty="0"/>
            <a:t>Фиксация и хранение информации </a:t>
          </a:r>
        </a:p>
      </dgm:t>
    </dgm:pt>
    <dgm:pt modelId="{DC51DA84-B1A6-487B-A5A0-46550A988979}" type="parTrans" cxnId="{6E0B65A8-0CC1-4111-AF2B-F6C37CF61F70}">
      <dgm:prSet/>
      <dgm:spPr/>
      <dgm:t>
        <a:bodyPr/>
        <a:lstStyle/>
        <a:p>
          <a:endParaRPr lang="ru-RU"/>
        </a:p>
      </dgm:t>
    </dgm:pt>
    <dgm:pt modelId="{3C52579B-D04E-4D30-A808-38B9E5381817}" type="sibTrans" cxnId="{6E0B65A8-0CC1-4111-AF2B-F6C37CF61F70}">
      <dgm:prSet/>
      <dgm:spPr/>
      <dgm:t>
        <a:bodyPr/>
        <a:lstStyle/>
        <a:p>
          <a:endParaRPr lang="ru-RU"/>
        </a:p>
      </dgm:t>
    </dgm:pt>
    <dgm:pt modelId="{F149E6C9-6182-4ADA-9550-9385FEC82AF6}">
      <dgm:prSet/>
      <dgm:spPr/>
      <dgm:t>
        <a:bodyPr/>
        <a:lstStyle/>
        <a:p>
          <a:r>
            <a:rPr lang="ru-RU" dirty="0"/>
            <a:t>Взаимодействие между участниками </a:t>
          </a:r>
        </a:p>
      </dgm:t>
    </dgm:pt>
    <dgm:pt modelId="{CB3255E6-7F20-425D-88DF-14F4581F3E4C}" type="parTrans" cxnId="{116D531F-0625-487F-82F4-1680B727A86C}">
      <dgm:prSet/>
      <dgm:spPr/>
      <dgm:t>
        <a:bodyPr/>
        <a:lstStyle/>
        <a:p>
          <a:endParaRPr lang="ru-RU"/>
        </a:p>
      </dgm:t>
    </dgm:pt>
    <dgm:pt modelId="{9E88CA92-7064-4C9E-ABDC-46B220683EFB}" type="sibTrans" cxnId="{116D531F-0625-487F-82F4-1680B727A86C}">
      <dgm:prSet/>
      <dgm:spPr/>
      <dgm:t>
        <a:bodyPr/>
        <a:lstStyle/>
        <a:p>
          <a:endParaRPr lang="ru-RU"/>
        </a:p>
      </dgm:t>
    </dgm:pt>
    <dgm:pt modelId="{54B98F60-67B8-42BE-B58B-F92BC4E17BB5}" type="pres">
      <dgm:prSet presAssocID="{8F129522-7ECD-42C3-A5E8-917FA1E91AFB}" presName="diagram" presStyleCnt="0">
        <dgm:presLayoutVars>
          <dgm:dir/>
          <dgm:resizeHandles val="exact"/>
        </dgm:presLayoutVars>
      </dgm:prSet>
      <dgm:spPr/>
    </dgm:pt>
    <dgm:pt modelId="{84D27934-35AB-4DDE-B792-F242FAF2E1D0}" type="pres">
      <dgm:prSet presAssocID="{6AB6C298-79C2-4CD8-BD4F-3CC94A0D4CD9}" presName="node" presStyleLbl="node1" presStyleIdx="0" presStyleCnt="5">
        <dgm:presLayoutVars>
          <dgm:bulletEnabled val="1"/>
        </dgm:presLayoutVars>
      </dgm:prSet>
      <dgm:spPr/>
    </dgm:pt>
    <dgm:pt modelId="{C72315C5-3235-45D6-9D6F-9F866E4CEC3F}" type="pres">
      <dgm:prSet presAssocID="{1F029ADF-E702-4B76-98A6-4601409D1C95}" presName="sibTrans" presStyleCnt="0"/>
      <dgm:spPr/>
    </dgm:pt>
    <dgm:pt modelId="{6ABA30A7-1364-46D9-92F2-92F746C6B5E0}" type="pres">
      <dgm:prSet presAssocID="{13D27696-69CA-4656-A397-674EC54E015D}" presName="node" presStyleLbl="node1" presStyleIdx="1" presStyleCnt="5">
        <dgm:presLayoutVars>
          <dgm:bulletEnabled val="1"/>
        </dgm:presLayoutVars>
      </dgm:prSet>
      <dgm:spPr/>
    </dgm:pt>
    <dgm:pt modelId="{5E23C9D6-6F40-4E84-B50E-CBC5B6EEC0C9}" type="pres">
      <dgm:prSet presAssocID="{3C52579B-D04E-4D30-A808-38B9E5381817}" presName="sibTrans" presStyleCnt="0"/>
      <dgm:spPr/>
    </dgm:pt>
    <dgm:pt modelId="{D97AE77D-1BA0-4AB7-BD76-42D9ADFF8C8D}" type="pres">
      <dgm:prSet presAssocID="{385C64D4-EF6D-48EA-B51C-F4E5CADFF0BC}" presName="node" presStyleLbl="node1" presStyleIdx="2" presStyleCnt="5">
        <dgm:presLayoutVars>
          <dgm:bulletEnabled val="1"/>
        </dgm:presLayoutVars>
      </dgm:prSet>
      <dgm:spPr/>
    </dgm:pt>
    <dgm:pt modelId="{F5EB9236-DB7D-43E7-8C61-27D19E4FBBC4}" type="pres">
      <dgm:prSet presAssocID="{7B30C69D-3200-48C9-927F-E8D48EA1A82D}" presName="sibTrans" presStyleCnt="0"/>
      <dgm:spPr/>
    </dgm:pt>
    <dgm:pt modelId="{C7E1572E-0547-4756-9DB2-CDD0EBDCA3B3}" type="pres">
      <dgm:prSet presAssocID="{C059BCDC-9132-4931-B26C-6807F237E741}" presName="node" presStyleLbl="node1" presStyleIdx="3" presStyleCnt="5">
        <dgm:presLayoutVars>
          <dgm:bulletEnabled val="1"/>
        </dgm:presLayoutVars>
      </dgm:prSet>
      <dgm:spPr/>
    </dgm:pt>
    <dgm:pt modelId="{835610BA-145E-438A-908F-096F2E486D69}" type="pres">
      <dgm:prSet presAssocID="{4288AFF8-58A0-4142-B37D-B258ACB73A61}" presName="sibTrans" presStyleCnt="0"/>
      <dgm:spPr/>
    </dgm:pt>
    <dgm:pt modelId="{A41B53A8-4FA9-4EFC-8202-95D1A9581DB1}" type="pres">
      <dgm:prSet presAssocID="{F149E6C9-6182-4ADA-9550-9385FEC82AF6}" presName="node" presStyleLbl="node1" presStyleIdx="4" presStyleCnt="5">
        <dgm:presLayoutVars>
          <dgm:bulletEnabled val="1"/>
        </dgm:presLayoutVars>
      </dgm:prSet>
      <dgm:spPr/>
    </dgm:pt>
  </dgm:ptLst>
  <dgm:cxnLst>
    <dgm:cxn modelId="{730B8608-BC2F-4FD2-903A-2554A32C1BE0}" type="presOf" srcId="{6AB6C298-79C2-4CD8-BD4F-3CC94A0D4CD9}" destId="{84D27934-35AB-4DDE-B792-F242FAF2E1D0}" srcOrd="0" destOrd="0" presId="urn:microsoft.com/office/officeart/2005/8/layout/default"/>
    <dgm:cxn modelId="{E4D8D814-C1B7-4CEA-88A7-C4083478A222}" type="presOf" srcId="{385C64D4-EF6D-48EA-B51C-F4E5CADFF0BC}" destId="{D97AE77D-1BA0-4AB7-BD76-42D9ADFF8C8D}" srcOrd="0" destOrd="0" presId="urn:microsoft.com/office/officeart/2005/8/layout/default"/>
    <dgm:cxn modelId="{116D531F-0625-487F-82F4-1680B727A86C}" srcId="{8F129522-7ECD-42C3-A5E8-917FA1E91AFB}" destId="{F149E6C9-6182-4ADA-9550-9385FEC82AF6}" srcOrd="4" destOrd="0" parTransId="{CB3255E6-7F20-425D-88DF-14F4581F3E4C}" sibTransId="{9E88CA92-7064-4C9E-ABDC-46B220683EFB}"/>
    <dgm:cxn modelId="{BEA3D525-E763-4369-92F1-7DE2DEC0BA72}" type="presOf" srcId="{C059BCDC-9132-4931-B26C-6807F237E741}" destId="{C7E1572E-0547-4756-9DB2-CDD0EBDCA3B3}" srcOrd="0" destOrd="0" presId="urn:microsoft.com/office/officeart/2005/8/layout/default"/>
    <dgm:cxn modelId="{87702064-59C3-447B-800F-30A83A2B2A93}" type="presOf" srcId="{13D27696-69CA-4656-A397-674EC54E015D}" destId="{6ABA30A7-1364-46D9-92F2-92F746C6B5E0}" srcOrd="0" destOrd="0" presId="urn:microsoft.com/office/officeart/2005/8/layout/default"/>
    <dgm:cxn modelId="{0FA6967D-357F-463A-B14B-1B8AFA32142D}" srcId="{8F129522-7ECD-42C3-A5E8-917FA1E91AFB}" destId="{385C64D4-EF6D-48EA-B51C-F4E5CADFF0BC}" srcOrd="2" destOrd="0" parTransId="{DB895BAA-EE6C-4F06-86A2-5C3423AD6B0E}" sibTransId="{7B30C69D-3200-48C9-927F-E8D48EA1A82D}"/>
    <dgm:cxn modelId="{DC6D0884-C435-400F-A882-EBE12178ADB4}" srcId="{8F129522-7ECD-42C3-A5E8-917FA1E91AFB}" destId="{C059BCDC-9132-4931-B26C-6807F237E741}" srcOrd="3" destOrd="0" parTransId="{9D9F1E45-2F1C-4331-BD57-43FD8B1802A1}" sibTransId="{4288AFF8-58A0-4142-B37D-B258ACB73A61}"/>
    <dgm:cxn modelId="{CB171C9D-FF9D-4441-8182-2D4DD3BD3466}" srcId="{8F129522-7ECD-42C3-A5E8-917FA1E91AFB}" destId="{6AB6C298-79C2-4CD8-BD4F-3CC94A0D4CD9}" srcOrd="0" destOrd="0" parTransId="{91C9DCFE-0424-422D-98D4-19AF2C27AD91}" sibTransId="{1F029ADF-E702-4B76-98A6-4601409D1C95}"/>
    <dgm:cxn modelId="{8628539E-88F8-467F-9B6C-C89E62BDF868}" type="presOf" srcId="{F149E6C9-6182-4ADA-9550-9385FEC82AF6}" destId="{A41B53A8-4FA9-4EFC-8202-95D1A9581DB1}" srcOrd="0" destOrd="0" presId="urn:microsoft.com/office/officeart/2005/8/layout/default"/>
    <dgm:cxn modelId="{6E0B65A8-0CC1-4111-AF2B-F6C37CF61F70}" srcId="{8F129522-7ECD-42C3-A5E8-917FA1E91AFB}" destId="{13D27696-69CA-4656-A397-674EC54E015D}" srcOrd="1" destOrd="0" parTransId="{DC51DA84-B1A6-487B-A5A0-46550A988979}" sibTransId="{3C52579B-D04E-4D30-A808-38B9E5381817}"/>
    <dgm:cxn modelId="{91A03AD7-21F5-475E-BB02-97E282AF5D90}" type="presOf" srcId="{8F129522-7ECD-42C3-A5E8-917FA1E91AFB}" destId="{54B98F60-67B8-42BE-B58B-F92BC4E17BB5}" srcOrd="0" destOrd="0" presId="urn:microsoft.com/office/officeart/2005/8/layout/default"/>
    <dgm:cxn modelId="{836C94EA-8196-4E4E-833A-67775ADEB9EC}" type="presParOf" srcId="{54B98F60-67B8-42BE-B58B-F92BC4E17BB5}" destId="{84D27934-35AB-4DDE-B792-F242FAF2E1D0}" srcOrd="0" destOrd="0" presId="urn:microsoft.com/office/officeart/2005/8/layout/default"/>
    <dgm:cxn modelId="{29B6054A-A482-4CCA-8828-8889945A9DBF}" type="presParOf" srcId="{54B98F60-67B8-42BE-B58B-F92BC4E17BB5}" destId="{C72315C5-3235-45D6-9D6F-9F866E4CEC3F}" srcOrd="1" destOrd="0" presId="urn:microsoft.com/office/officeart/2005/8/layout/default"/>
    <dgm:cxn modelId="{D38FE9DD-7C1F-4D0E-8290-A92E2F8B3006}" type="presParOf" srcId="{54B98F60-67B8-42BE-B58B-F92BC4E17BB5}" destId="{6ABA30A7-1364-46D9-92F2-92F746C6B5E0}" srcOrd="2" destOrd="0" presId="urn:microsoft.com/office/officeart/2005/8/layout/default"/>
    <dgm:cxn modelId="{04F0F189-DD8E-48BF-8F25-E2E58E0D932E}" type="presParOf" srcId="{54B98F60-67B8-42BE-B58B-F92BC4E17BB5}" destId="{5E23C9D6-6F40-4E84-B50E-CBC5B6EEC0C9}" srcOrd="3" destOrd="0" presId="urn:microsoft.com/office/officeart/2005/8/layout/default"/>
    <dgm:cxn modelId="{8A34633B-93C2-4F37-86E8-286115B0A046}" type="presParOf" srcId="{54B98F60-67B8-42BE-B58B-F92BC4E17BB5}" destId="{D97AE77D-1BA0-4AB7-BD76-42D9ADFF8C8D}" srcOrd="4" destOrd="0" presId="urn:microsoft.com/office/officeart/2005/8/layout/default"/>
    <dgm:cxn modelId="{C36617A9-A943-45F8-A1C2-9E5E1D9106BB}" type="presParOf" srcId="{54B98F60-67B8-42BE-B58B-F92BC4E17BB5}" destId="{F5EB9236-DB7D-43E7-8C61-27D19E4FBBC4}" srcOrd="5" destOrd="0" presId="urn:microsoft.com/office/officeart/2005/8/layout/default"/>
    <dgm:cxn modelId="{CEAF87BE-F585-47C4-BD63-673E15C26BC0}" type="presParOf" srcId="{54B98F60-67B8-42BE-B58B-F92BC4E17BB5}" destId="{C7E1572E-0547-4756-9DB2-CDD0EBDCA3B3}" srcOrd="6" destOrd="0" presId="urn:microsoft.com/office/officeart/2005/8/layout/default"/>
    <dgm:cxn modelId="{04F694C9-9A14-4BD9-8E4B-8B63E902C5A6}" type="presParOf" srcId="{54B98F60-67B8-42BE-B58B-F92BC4E17BB5}" destId="{835610BA-145E-438A-908F-096F2E486D69}" srcOrd="7" destOrd="0" presId="urn:microsoft.com/office/officeart/2005/8/layout/default"/>
    <dgm:cxn modelId="{9AA366BB-F3C5-4525-A34D-F49DE1FA5452}" type="presParOf" srcId="{54B98F60-67B8-42BE-B58B-F92BC4E17BB5}" destId="{A41B53A8-4FA9-4EFC-8202-95D1A9581DB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E8F0CE-B73D-475B-96B4-A77FAB5FBD5F}">
      <dsp:nvSpPr>
        <dsp:cNvPr id="0" name=""/>
        <dsp:cNvSpPr/>
      </dsp:nvSpPr>
      <dsp:spPr>
        <a:xfrm>
          <a:off x="5451" y="565595"/>
          <a:ext cx="2478832" cy="1684800"/>
        </a:xfrm>
        <a:prstGeom prst="roundRect">
          <a:avLst>
            <a:gd name="adj" fmla="val 10000"/>
          </a:avLst>
        </a:prstGeom>
        <a:solidFill>
          <a:srgbClr val="0066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ОМ</a:t>
          </a:r>
        </a:p>
      </dsp:txBody>
      <dsp:txXfrm>
        <a:off x="5451" y="565595"/>
        <a:ext cx="2478832" cy="991532"/>
      </dsp:txXfrm>
    </dsp:sp>
    <dsp:sp modelId="{70609233-FB4D-41EF-8C55-E2C92F3467F8}">
      <dsp:nvSpPr>
        <dsp:cNvPr id="0" name=""/>
        <dsp:cNvSpPr/>
      </dsp:nvSpPr>
      <dsp:spPr>
        <a:xfrm>
          <a:off x="513164" y="1557128"/>
          <a:ext cx="2478832" cy="2246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77368" rIns="277368" bIns="277368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3900" kern="1200" dirty="0">
              <a:latin typeface="Arial Black" panose="020B0A04020102020204" pitchFamily="34" charset="0"/>
            </a:rPr>
            <a:t>1993-1999</a:t>
          </a:r>
        </a:p>
      </dsp:txBody>
      <dsp:txXfrm>
        <a:off x="578959" y="1622923"/>
        <a:ext cx="2347242" cy="2114810"/>
      </dsp:txXfrm>
    </dsp:sp>
    <dsp:sp modelId="{664128DD-FF67-4A66-80A6-3AA9EA54165A}">
      <dsp:nvSpPr>
        <dsp:cNvPr id="0" name=""/>
        <dsp:cNvSpPr/>
      </dsp:nvSpPr>
      <dsp:spPr>
        <a:xfrm>
          <a:off x="2860066" y="752783"/>
          <a:ext cx="796657" cy="617157"/>
        </a:xfrm>
        <a:prstGeom prst="rightArrow">
          <a:avLst>
            <a:gd name="adj1" fmla="val 60000"/>
            <a:gd name="adj2" fmla="val 50000"/>
          </a:avLst>
        </a:prstGeom>
        <a:solidFill>
          <a:srgbClr val="A5C5C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2860066" y="876214"/>
        <a:ext cx="611510" cy="370295"/>
      </dsp:txXfrm>
    </dsp:sp>
    <dsp:sp modelId="{B68DC090-63BA-4BC5-B2C4-AA5074B1F358}">
      <dsp:nvSpPr>
        <dsp:cNvPr id="0" name=""/>
        <dsp:cNvSpPr/>
      </dsp:nvSpPr>
      <dsp:spPr>
        <a:xfrm>
          <a:off x="3987412" y="565595"/>
          <a:ext cx="2478832" cy="1684800"/>
        </a:xfrm>
        <a:prstGeom prst="roundRect">
          <a:avLst>
            <a:gd name="adj" fmla="val 10000"/>
          </a:avLst>
        </a:prstGeom>
        <a:solidFill>
          <a:srgbClr val="0066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ФК  ГС</a:t>
          </a:r>
        </a:p>
      </dsp:txBody>
      <dsp:txXfrm>
        <a:off x="3987412" y="565595"/>
        <a:ext cx="2478832" cy="991532"/>
      </dsp:txXfrm>
    </dsp:sp>
    <dsp:sp modelId="{46E81416-4782-47BA-A53C-7AD559DA90C1}">
      <dsp:nvSpPr>
        <dsp:cNvPr id="0" name=""/>
        <dsp:cNvSpPr/>
      </dsp:nvSpPr>
      <dsp:spPr>
        <a:xfrm>
          <a:off x="4495125" y="1557128"/>
          <a:ext cx="2478832" cy="2246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77368" rIns="277368" bIns="277368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3900" kern="1200" dirty="0">
              <a:latin typeface="Arial Black" panose="020B0A04020102020204" pitchFamily="34" charset="0"/>
            </a:rPr>
            <a:t>2004-2005</a:t>
          </a:r>
        </a:p>
      </dsp:txBody>
      <dsp:txXfrm>
        <a:off x="4560920" y="1622923"/>
        <a:ext cx="2347242" cy="2114810"/>
      </dsp:txXfrm>
    </dsp:sp>
    <dsp:sp modelId="{FF6F6E72-5287-4634-A061-BA5C8B4C4ACD}">
      <dsp:nvSpPr>
        <dsp:cNvPr id="0" name=""/>
        <dsp:cNvSpPr/>
      </dsp:nvSpPr>
      <dsp:spPr>
        <a:xfrm>
          <a:off x="6842026" y="752783"/>
          <a:ext cx="796657" cy="617157"/>
        </a:xfrm>
        <a:prstGeom prst="rightArrow">
          <a:avLst>
            <a:gd name="adj1" fmla="val 60000"/>
            <a:gd name="adj2" fmla="val 50000"/>
          </a:avLst>
        </a:prstGeom>
        <a:solidFill>
          <a:srgbClr val="A5C5C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6842026" y="876214"/>
        <a:ext cx="611510" cy="370295"/>
      </dsp:txXfrm>
    </dsp:sp>
    <dsp:sp modelId="{CA1482AC-E866-4B74-8853-B53745DEA702}">
      <dsp:nvSpPr>
        <dsp:cNvPr id="0" name=""/>
        <dsp:cNvSpPr/>
      </dsp:nvSpPr>
      <dsp:spPr>
        <a:xfrm>
          <a:off x="7969373" y="565595"/>
          <a:ext cx="2478832" cy="1684800"/>
        </a:xfrm>
        <a:prstGeom prst="roundRect">
          <a:avLst>
            <a:gd name="adj" fmla="val 10000"/>
          </a:avLst>
        </a:prstGeom>
        <a:solidFill>
          <a:srgbClr val="0066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900" kern="1200" dirty="0"/>
            <a:t>ФГОС</a:t>
          </a:r>
        </a:p>
      </dsp:txBody>
      <dsp:txXfrm>
        <a:off x="7969373" y="565595"/>
        <a:ext cx="2478832" cy="991532"/>
      </dsp:txXfrm>
    </dsp:sp>
    <dsp:sp modelId="{86A9B28A-C774-4B3A-83D5-44207DD95104}">
      <dsp:nvSpPr>
        <dsp:cNvPr id="0" name=""/>
        <dsp:cNvSpPr/>
      </dsp:nvSpPr>
      <dsp:spPr>
        <a:xfrm>
          <a:off x="8477085" y="1557128"/>
          <a:ext cx="2478832" cy="22464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368" tIns="277368" rIns="277368" bIns="277368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3900" kern="1200" dirty="0">
              <a:latin typeface="Arial Black" panose="020B0A04020102020204" pitchFamily="34" charset="0"/>
            </a:rPr>
            <a:t>2009-2010</a:t>
          </a:r>
        </a:p>
      </dsp:txBody>
      <dsp:txXfrm>
        <a:off x="8542880" y="1622923"/>
        <a:ext cx="2347242" cy="21148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FA0AF-F90C-4901-B4EA-B96B8EA5E1A6}">
      <dsp:nvSpPr>
        <dsp:cNvPr id="0" name=""/>
        <dsp:cNvSpPr/>
      </dsp:nvSpPr>
      <dsp:spPr>
        <a:xfrm>
          <a:off x="0" y="15885"/>
          <a:ext cx="11525435" cy="52767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>
              <a:latin typeface="Arial" panose="020B0604020202020204" pitchFamily="34" charset="0"/>
            </a:rPr>
            <a:t>Русский язык </a:t>
          </a:r>
          <a:endParaRPr lang="ru-RU" sz="2200" kern="1200" dirty="0"/>
        </a:p>
      </dsp:txBody>
      <dsp:txXfrm>
        <a:off x="25759" y="41644"/>
        <a:ext cx="11473917" cy="476152"/>
      </dsp:txXfrm>
    </dsp:sp>
    <dsp:sp modelId="{471FC4BD-B6D9-42F1-9F08-67AC937C74CE}">
      <dsp:nvSpPr>
        <dsp:cNvPr id="0" name=""/>
        <dsp:cNvSpPr/>
      </dsp:nvSpPr>
      <dsp:spPr>
        <a:xfrm>
          <a:off x="0" y="543555"/>
          <a:ext cx="11525435" cy="2094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5933" tIns="24130" rIns="135128" bIns="24130" numCol="1" spcCol="1270" anchor="t" anchorCtr="0">
          <a:noAutofit/>
        </a:bodyPr>
        <a:lstStyle/>
        <a:p>
          <a:pPr marL="171450" lvl="1" indent="17145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/>
            <a:t>4) овладение основными видами речевой деятельности на основе первоначальных представлений о нормах современного русского литературного языка:</a:t>
          </a:r>
        </a:p>
        <a:p>
          <a:pPr marL="171450" lvl="1" indent="17145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/>
            <a:t>аудирование (слушание):</a:t>
          </a:r>
        </a:p>
        <a:p>
          <a:pPr marL="171450" lvl="1" indent="17145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/>
            <a:t>говорение:</a:t>
          </a:r>
        </a:p>
        <a:p>
          <a:pPr marL="171450" lvl="1" indent="17145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/>
            <a:t>чтение:</a:t>
          </a:r>
        </a:p>
        <a:p>
          <a:pPr marL="171450" lvl="1" indent="171450" algn="l" defTabSz="8445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900" kern="1200" dirty="0"/>
            <a:t>письмо: использовать словари и различные справочные материалы, включая ресурсы сети Интернет</a:t>
          </a:r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ru-RU" sz="1800" kern="1200" dirty="0"/>
        </a:p>
      </dsp:txBody>
      <dsp:txXfrm>
        <a:off x="0" y="543555"/>
        <a:ext cx="11525435" cy="2094840"/>
      </dsp:txXfrm>
    </dsp:sp>
    <dsp:sp modelId="{7F65676C-B63B-4002-9C78-5E115A15567D}">
      <dsp:nvSpPr>
        <dsp:cNvPr id="0" name=""/>
        <dsp:cNvSpPr/>
      </dsp:nvSpPr>
      <dsp:spPr>
        <a:xfrm>
          <a:off x="0" y="2638395"/>
          <a:ext cx="11525435" cy="52767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>
              <a:latin typeface="Arial" panose="020B0604020202020204" pitchFamily="34" charset="0"/>
            </a:rPr>
            <a:t>Иностранный язык</a:t>
          </a:r>
          <a:endParaRPr lang="ru-RU" sz="2200" kern="1200" dirty="0"/>
        </a:p>
      </dsp:txBody>
      <dsp:txXfrm>
        <a:off x="25759" y="2664154"/>
        <a:ext cx="11473917" cy="476152"/>
      </dsp:txXfrm>
    </dsp:sp>
    <dsp:sp modelId="{E6E2EDB5-55D8-4C1B-8787-F5BBA57B98EA}">
      <dsp:nvSpPr>
        <dsp:cNvPr id="0" name=""/>
        <dsp:cNvSpPr/>
      </dsp:nvSpPr>
      <dsp:spPr>
        <a:xfrm>
          <a:off x="0" y="3166065"/>
          <a:ext cx="11525435" cy="1958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5933" tIns="22860" rIns="128016" bIns="22860" numCol="1" spcCol="1270" anchor="t" anchorCtr="0">
          <a:noAutofit/>
        </a:bodyPr>
        <a:lstStyle/>
        <a:p>
          <a:pPr marL="0" lvl="1" indent="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kern="1200" dirty="0"/>
            <a:t>10) приобретение опыта практической деятельности в повседневной жизни:</a:t>
          </a:r>
        </a:p>
        <a:p>
          <a:pPr marL="0" lvl="1" indent="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kern="1200" dirty="0"/>
            <a:t>использовать ИКТ для выполнения несложных заданий на иностранном языке</a:t>
          </a:r>
        </a:p>
        <a:p>
          <a:pPr marL="0" lvl="1" indent="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kern="1200" dirty="0"/>
            <a:t>(выбирать источник для получения информации, оценивать необходимость и достаточность информации для решения поставленной задачи; использовать и самостоятельно создавать таблицы для представления информации; соблюдать правила информационной безопасности в ситуациях повседневной жизни и при работе в сети Интернет</a:t>
          </a:r>
          <a:r>
            <a:rPr lang="ru-RU" sz="1600" kern="1200" dirty="0"/>
            <a:t>)</a:t>
          </a: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ru-RU" sz="1600" kern="1200" dirty="0"/>
        </a:p>
      </dsp:txBody>
      <dsp:txXfrm>
        <a:off x="0" y="3166065"/>
        <a:ext cx="11525435" cy="19582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6DA9FA-5FD6-48D7-A55D-ABD87D447176}">
      <dsp:nvSpPr>
        <dsp:cNvPr id="0" name=""/>
        <dsp:cNvSpPr/>
      </dsp:nvSpPr>
      <dsp:spPr>
        <a:xfrm>
          <a:off x="0" y="58182"/>
          <a:ext cx="1162050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Математика</a:t>
          </a:r>
        </a:p>
      </dsp:txBody>
      <dsp:txXfrm>
        <a:off x="30442" y="88624"/>
        <a:ext cx="11559616" cy="562726"/>
      </dsp:txXfrm>
    </dsp:sp>
    <dsp:sp modelId="{16DE1CE6-84E4-4BBE-9A25-9909236B151E}">
      <dsp:nvSpPr>
        <dsp:cNvPr id="0" name=""/>
        <dsp:cNvSpPr/>
      </dsp:nvSpPr>
      <dsp:spPr>
        <a:xfrm>
          <a:off x="0" y="675380"/>
          <a:ext cx="11620500" cy="1264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951" tIns="33020" rIns="184912" bIns="33020" numCol="1" spcCol="1270" anchor="t" anchorCtr="0">
          <a:noAutofit/>
        </a:bodyPr>
        <a:lstStyle/>
        <a:p>
          <a:pPr marL="228600" lvl="1" indent="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>
              <a:latin typeface="Arial" panose="020B0604020202020204" pitchFamily="34" charset="0"/>
            </a:rPr>
            <a:t>7) использование начальных математических знаний при решении учебных и практических задач и в повседневных ситуациях для описания и объяснения окружающих предметов, процессов и явлений, оценки их количественных и пространственных отношений, в том числе в сфере личных и семейных финансов</a:t>
          </a:r>
          <a:endParaRPr lang="ru-RU" sz="2000" kern="1200" dirty="0"/>
        </a:p>
      </dsp:txBody>
      <dsp:txXfrm>
        <a:off x="0" y="675380"/>
        <a:ext cx="11620500" cy="1264770"/>
      </dsp:txXfrm>
    </dsp:sp>
    <dsp:sp modelId="{1523D135-DE6C-42BF-A794-A7E7D62DCDC2}">
      <dsp:nvSpPr>
        <dsp:cNvPr id="0" name=""/>
        <dsp:cNvSpPr/>
      </dsp:nvSpPr>
      <dsp:spPr>
        <a:xfrm>
          <a:off x="0" y="1940150"/>
          <a:ext cx="11620500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Окружающий мир</a:t>
          </a:r>
        </a:p>
      </dsp:txBody>
      <dsp:txXfrm>
        <a:off x="30442" y="1970592"/>
        <a:ext cx="11559616" cy="562726"/>
      </dsp:txXfrm>
    </dsp:sp>
    <dsp:sp modelId="{598AA9C7-89AF-4F87-9B93-FA2241FCF1B0}">
      <dsp:nvSpPr>
        <dsp:cNvPr id="0" name=""/>
        <dsp:cNvSpPr/>
      </dsp:nvSpPr>
      <dsp:spPr>
        <a:xfrm>
          <a:off x="0" y="2563760"/>
          <a:ext cx="11620500" cy="258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951" tIns="33020" rIns="184912" bIns="33020" numCol="1" spcCol="1270" anchor="t" anchorCtr="0">
          <a:noAutofit/>
        </a:bodyPr>
        <a:lstStyle/>
        <a:p>
          <a:pPr marL="228600" lvl="1" indent="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/>
            <a:t>7) приобретение базовых умений … безопасного использования электронных ресурсов Организации и сети Интернет, получения информации из источников в современной информационной среде;</a:t>
          </a:r>
        </a:p>
        <a:p>
          <a:pPr marL="228600" lvl="1" indent="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/>
            <a:t>8) приобретение опыта проведения …опытов по исследованию природных объектов и явлений с использованием простейшего лабораторного оборудования и измерительных приборов …;</a:t>
          </a:r>
        </a:p>
        <a:p>
          <a:pPr marL="228600" lvl="1" indent="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000" kern="1200" dirty="0"/>
            <a:t>9) формирование …в том числе знаний о небезопасности разглашения личной и финансовой информации при общении с людьми вне семьи, в сети Интернет и опыта соблюдения правил безопасного поведения при использовании личных финансов</a:t>
          </a:r>
        </a:p>
      </dsp:txBody>
      <dsp:txXfrm>
        <a:off x="0" y="2563760"/>
        <a:ext cx="11620500" cy="25833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0F8417-8CBD-4A44-ACCC-03980B136598}">
      <dsp:nvSpPr>
        <dsp:cNvPr id="0" name=""/>
        <dsp:cNvSpPr/>
      </dsp:nvSpPr>
      <dsp:spPr>
        <a:xfrm>
          <a:off x="0" y="0"/>
          <a:ext cx="11580804" cy="548756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Технология</a:t>
          </a:r>
        </a:p>
      </dsp:txBody>
      <dsp:txXfrm>
        <a:off x="26788" y="26788"/>
        <a:ext cx="11527228" cy="495180"/>
      </dsp:txXfrm>
    </dsp:sp>
    <dsp:sp modelId="{08D2D869-2148-4ED6-B789-AD489DF8A14A}">
      <dsp:nvSpPr>
        <dsp:cNvPr id="0" name=""/>
        <dsp:cNvSpPr/>
      </dsp:nvSpPr>
      <dsp:spPr>
        <a:xfrm>
          <a:off x="0" y="573474"/>
          <a:ext cx="11580804" cy="894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7691" tIns="22860" rIns="128016" bIns="22860" numCol="1" spcCol="1270" anchor="t" anchorCtr="0">
          <a:noAutofit/>
        </a:bodyPr>
        <a:lstStyle/>
        <a:p>
          <a:pPr marL="171450" lvl="1" indent="571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kern="1200" dirty="0"/>
            <a:t>4) приобретение опыта практической преобразовательной деятельности при выполнении учебно-познавательных и художественно-конструкторских задач, в том числе с использованием информационной среды</a:t>
          </a:r>
        </a:p>
      </dsp:txBody>
      <dsp:txXfrm>
        <a:off x="0" y="573474"/>
        <a:ext cx="11580804" cy="894240"/>
      </dsp:txXfrm>
    </dsp:sp>
    <dsp:sp modelId="{7553C4DA-64DB-43C6-BECF-DD151849BF95}">
      <dsp:nvSpPr>
        <dsp:cNvPr id="0" name=""/>
        <dsp:cNvSpPr/>
      </dsp:nvSpPr>
      <dsp:spPr>
        <a:xfrm>
          <a:off x="0" y="1467714"/>
          <a:ext cx="11580804" cy="743022"/>
        </a:xfrm>
        <a:prstGeom prst="roundRect">
          <a:avLst/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Изобразительное искусство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36271" y="1503985"/>
        <a:ext cx="11508262" cy="670480"/>
      </dsp:txXfrm>
    </dsp:sp>
    <dsp:sp modelId="{6D0DFA97-7148-4E30-936D-FD4ECE15AC13}">
      <dsp:nvSpPr>
        <dsp:cNvPr id="0" name=""/>
        <dsp:cNvSpPr/>
      </dsp:nvSpPr>
      <dsp:spPr>
        <a:xfrm>
          <a:off x="0" y="2210736"/>
          <a:ext cx="11580804" cy="658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7691" tIns="29210" rIns="163576" bIns="29210" numCol="1" spcCol="1270" anchor="t" anchorCtr="0">
          <a:noAutofit/>
        </a:bodyPr>
        <a:lstStyle/>
        <a:p>
          <a:pPr marL="171450" lvl="1" indent="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kern="1200" dirty="0"/>
            <a:t>6) умение использовать простейшие инструменты графических редакторов для обработки фотографических изображений и анимации..</a:t>
          </a:r>
        </a:p>
      </dsp:txBody>
      <dsp:txXfrm>
        <a:off x="0" y="2210736"/>
        <a:ext cx="11580804" cy="658260"/>
      </dsp:txXfrm>
    </dsp:sp>
    <dsp:sp modelId="{0ACB8349-4EA7-4D6E-81D4-BB06D982D1AC}">
      <dsp:nvSpPr>
        <dsp:cNvPr id="0" name=""/>
        <dsp:cNvSpPr/>
      </dsp:nvSpPr>
      <dsp:spPr>
        <a:xfrm>
          <a:off x="0" y="2907451"/>
          <a:ext cx="11580804" cy="686791"/>
        </a:xfrm>
        <a:prstGeom prst="roundRect">
          <a:avLst/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Физическая культура</a:t>
          </a:r>
        </a:p>
      </dsp:txBody>
      <dsp:txXfrm>
        <a:off x="33526" y="2940977"/>
        <a:ext cx="11513752" cy="619739"/>
      </dsp:txXfrm>
    </dsp:sp>
    <dsp:sp modelId="{4705895B-C0E9-4983-A430-150A3BD3F209}">
      <dsp:nvSpPr>
        <dsp:cNvPr id="0" name=""/>
        <dsp:cNvSpPr/>
      </dsp:nvSpPr>
      <dsp:spPr>
        <a:xfrm>
          <a:off x="0" y="3555788"/>
          <a:ext cx="11580804" cy="1838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7691" tIns="29210" rIns="163576" bIns="29210" numCol="1" spcCol="1270" anchor="t" anchorCtr="0">
          <a:noAutofit/>
        </a:bodyPr>
        <a:lstStyle/>
        <a:p>
          <a:pPr marL="171450" lvl="1" indent="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kern="1200" dirty="0">
              <a:latin typeface="+mn-lt"/>
            </a:rPr>
            <a:t>2) умение использовать основные гимнастические упражнения для формирования и укрепления здоровья, физического развития и физического совершенствования, повышения физической и умственной работоспособности, в том числе для подготовки к выполнению нормативов Всероссийского физкультурно-спортивного комплекса "Готов к труду и обороне" (ГТО);</a:t>
          </a:r>
        </a:p>
        <a:p>
          <a:pPr marL="171450" lvl="1" indent="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kern="1200" dirty="0">
              <a:latin typeface="+mn-lt"/>
            </a:rPr>
            <a:t>4) овладение жизненно важными навыками плавания (при наличии в Организации материально-технической базы - бассейна) и гимнастики</a:t>
          </a:r>
          <a:endParaRPr lang="ru-RU" sz="1800" b="0" i="0" kern="1200" dirty="0">
            <a:effectLst/>
            <a:latin typeface="+mn-lt"/>
          </a:endParaRPr>
        </a:p>
      </dsp:txBody>
      <dsp:txXfrm>
        <a:off x="0" y="3555788"/>
        <a:ext cx="11580804" cy="183816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F5D85-EB07-48BB-A0A3-F9C1E70D6D16}">
      <dsp:nvSpPr>
        <dsp:cNvPr id="0" name=""/>
        <dsp:cNvSpPr/>
      </dsp:nvSpPr>
      <dsp:spPr>
        <a:xfrm rot="16200000">
          <a:off x="753691" y="-753691"/>
          <a:ext cx="2556616" cy="406400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Комплексный  анализ готовности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(дорожная карта) </a:t>
          </a:r>
        </a:p>
      </dsp:txBody>
      <dsp:txXfrm rot="5400000">
        <a:off x="-1" y="1"/>
        <a:ext cx="4064000" cy="1917462"/>
      </dsp:txXfrm>
    </dsp:sp>
    <dsp:sp modelId="{620A228F-65C3-4A4F-8E9F-6CE2B47DA741}">
      <dsp:nvSpPr>
        <dsp:cNvPr id="0" name=""/>
        <dsp:cNvSpPr/>
      </dsp:nvSpPr>
      <dsp:spPr>
        <a:xfrm>
          <a:off x="4064000" y="0"/>
          <a:ext cx="4064000" cy="2556616"/>
        </a:xfrm>
        <a:prstGeom prst="round1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Анализ и изменение программ, локальных документов</a:t>
          </a:r>
        </a:p>
      </dsp:txBody>
      <dsp:txXfrm>
        <a:off x="4064000" y="0"/>
        <a:ext cx="4064000" cy="1917462"/>
      </dsp:txXfrm>
    </dsp:sp>
    <dsp:sp modelId="{374AD272-8C8E-4D93-B2B0-CB8D945E0BCF}">
      <dsp:nvSpPr>
        <dsp:cNvPr id="0" name=""/>
        <dsp:cNvSpPr/>
      </dsp:nvSpPr>
      <dsp:spPr>
        <a:xfrm rot="10800000">
          <a:off x="0" y="2556616"/>
          <a:ext cx="4064000" cy="2556616"/>
        </a:xfrm>
        <a:prstGeom prst="round1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Повышение квалификации учителя (ШМО, </a:t>
          </a:r>
          <a:r>
            <a:rPr lang="ru-RU" sz="2700" kern="1200" dirty="0" err="1"/>
            <a:t>методслужба</a:t>
          </a:r>
          <a:r>
            <a:rPr lang="ru-RU" sz="2700" kern="1200" dirty="0"/>
            <a:t>)</a:t>
          </a:r>
        </a:p>
      </dsp:txBody>
      <dsp:txXfrm rot="10800000">
        <a:off x="0" y="3195770"/>
        <a:ext cx="4064000" cy="1917462"/>
      </dsp:txXfrm>
    </dsp:sp>
    <dsp:sp modelId="{F3921A65-FC74-4741-A167-07CF1C7F2A14}">
      <dsp:nvSpPr>
        <dsp:cNvPr id="0" name=""/>
        <dsp:cNvSpPr/>
      </dsp:nvSpPr>
      <dsp:spPr>
        <a:xfrm rot="5400000">
          <a:off x="4817691" y="1802924"/>
          <a:ext cx="2556616" cy="4064000"/>
        </a:xfrm>
        <a:prstGeom prst="round1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Работа с родителями</a:t>
          </a:r>
        </a:p>
      </dsp:txBody>
      <dsp:txXfrm rot="-5400000">
        <a:off x="4063999" y="3195770"/>
        <a:ext cx="4064000" cy="1917462"/>
      </dsp:txXfrm>
    </dsp:sp>
    <dsp:sp modelId="{547FDACF-BEE6-409A-A721-03AC031C4B86}">
      <dsp:nvSpPr>
        <dsp:cNvPr id="0" name=""/>
        <dsp:cNvSpPr/>
      </dsp:nvSpPr>
      <dsp:spPr>
        <a:xfrm>
          <a:off x="2844799" y="1917462"/>
          <a:ext cx="2438400" cy="1278308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Обновленный ФГОС НОО</a:t>
          </a:r>
        </a:p>
      </dsp:txBody>
      <dsp:txXfrm>
        <a:off x="2907201" y="1979864"/>
        <a:ext cx="2313596" cy="11535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F718FA-D553-40A3-A319-70EBA1091424}">
      <dsp:nvSpPr>
        <dsp:cNvPr id="0" name=""/>
        <dsp:cNvSpPr/>
      </dsp:nvSpPr>
      <dsp:spPr>
        <a:xfrm rot="16200000">
          <a:off x="1434306" y="-1434306"/>
          <a:ext cx="2186146" cy="5054759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800" b="1" kern="1200" dirty="0"/>
            <a:t>Цели и задачи</a:t>
          </a:r>
        </a:p>
      </dsp:txBody>
      <dsp:txXfrm rot="5400000">
        <a:off x="-1" y="1"/>
        <a:ext cx="5054759" cy="1639609"/>
      </dsp:txXfrm>
    </dsp:sp>
    <dsp:sp modelId="{BB77AE23-5D63-4244-837E-7053B16BA279}">
      <dsp:nvSpPr>
        <dsp:cNvPr id="0" name=""/>
        <dsp:cNvSpPr/>
      </dsp:nvSpPr>
      <dsp:spPr>
        <a:xfrm>
          <a:off x="5054759" y="0"/>
          <a:ext cx="5054759" cy="2186146"/>
        </a:xfrm>
        <a:prstGeom prst="round1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/>
            <a:t>Условия осуществления</a:t>
          </a:r>
        </a:p>
      </dsp:txBody>
      <dsp:txXfrm>
        <a:off x="5054759" y="0"/>
        <a:ext cx="5054759" cy="1639609"/>
      </dsp:txXfrm>
    </dsp:sp>
    <dsp:sp modelId="{FFBC9E6A-A78F-46D7-BDDF-0ADDE1FF6B1D}">
      <dsp:nvSpPr>
        <dsp:cNvPr id="0" name=""/>
        <dsp:cNvSpPr/>
      </dsp:nvSpPr>
      <dsp:spPr>
        <a:xfrm rot="10800000">
          <a:off x="0" y="2186146"/>
          <a:ext cx="5054759" cy="2186146"/>
        </a:xfrm>
        <a:prstGeom prst="round1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/>
            <a:t>Содержательная основа программ, учебников, </a:t>
          </a:r>
          <a:r>
            <a:rPr lang="ru-RU" sz="3200" b="1" kern="1200" dirty="0" err="1"/>
            <a:t>КИМов</a:t>
          </a:r>
          <a:endParaRPr lang="ru-RU" sz="3200" b="1" kern="1200" dirty="0"/>
        </a:p>
      </dsp:txBody>
      <dsp:txXfrm rot="10800000">
        <a:off x="0" y="2732683"/>
        <a:ext cx="5054759" cy="1639609"/>
      </dsp:txXfrm>
    </dsp:sp>
    <dsp:sp modelId="{5ACA6099-41C7-4027-8580-AE647E9D8E51}">
      <dsp:nvSpPr>
        <dsp:cNvPr id="0" name=""/>
        <dsp:cNvSpPr/>
      </dsp:nvSpPr>
      <dsp:spPr>
        <a:xfrm rot="5400000">
          <a:off x="6482847" y="751840"/>
          <a:ext cx="2186146" cy="5054759"/>
        </a:xfrm>
        <a:prstGeom prst="round1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/>
            <a:t>Ключевые подходы</a:t>
          </a:r>
        </a:p>
      </dsp:txBody>
      <dsp:txXfrm rot="-5400000">
        <a:off x="5048541" y="2732683"/>
        <a:ext cx="5054759" cy="1639609"/>
      </dsp:txXfrm>
    </dsp:sp>
    <dsp:sp modelId="{D0755DDE-EC99-43F4-B055-47E0E5CFA394}">
      <dsp:nvSpPr>
        <dsp:cNvPr id="0" name=""/>
        <dsp:cNvSpPr/>
      </dsp:nvSpPr>
      <dsp:spPr>
        <a:xfrm>
          <a:off x="3538331" y="1639609"/>
          <a:ext cx="3032855" cy="1093073"/>
        </a:xfrm>
        <a:prstGeom prst="roundRect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500" b="1" kern="1200" dirty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ФГОС НОО</a:t>
          </a:r>
        </a:p>
      </dsp:txBody>
      <dsp:txXfrm>
        <a:off x="3591690" y="1692968"/>
        <a:ext cx="2926137" cy="9863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34FA83-664A-4D48-8FB6-4E539EFBD1D8}">
      <dsp:nvSpPr>
        <dsp:cNvPr id="0" name=""/>
        <dsp:cNvSpPr/>
      </dsp:nvSpPr>
      <dsp:spPr>
        <a:xfrm rot="16200000">
          <a:off x="-265951" y="1560232"/>
          <a:ext cx="3945162" cy="1937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81833" bIns="0" numCol="1" spcCol="1270" anchor="t" anchorCtr="0">
          <a:noAutofit/>
        </a:bodyPr>
        <a:lstStyle/>
        <a:p>
          <a:pPr marL="0" lvl="0" indent="0" algn="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200" kern="1200" dirty="0"/>
        </a:p>
      </dsp:txBody>
      <dsp:txXfrm>
        <a:off x="-265951" y="1560232"/>
        <a:ext cx="3945162" cy="1937435"/>
      </dsp:txXfrm>
    </dsp:sp>
    <dsp:sp modelId="{82638CFA-9399-47FB-B189-72C621F83BA9}">
      <dsp:nvSpPr>
        <dsp:cNvPr id="0" name=""/>
        <dsp:cNvSpPr/>
      </dsp:nvSpPr>
      <dsp:spPr>
        <a:xfrm>
          <a:off x="0" y="5"/>
          <a:ext cx="3400829" cy="505789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81833" rIns="120904" bIns="120904" numCol="1" spcCol="1270" anchor="t" anchorCtr="0">
          <a:noAutofit/>
        </a:bodyPr>
        <a:lstStyle/>
        <a:p>
          <a:pPr marL="171450" lvl="1" indent="0" algn="ctr" defTabSz="75565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700" b="1" kern="1200">
              <a:latin typeface="+mn-lt"/>
              <a:cs typeface="Times New Roman" panose="02020603050405020304" pitchFamily="18" charset="0"/>
            </a:rPr>
            <a:t>Личностные</a:t>
          </a:r>
          <a:endParaRPr lang="ru-RU" sz="17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l" defTabSz="755650">
            <a:lnSpc>
              <a:spcPct val="13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700" b="1" kern="1200">
              <a:latin typeface="+mn-lt"/>
              <a:cs typeface="Times New Roman" panose="02020603050405020304" pitchFamily="18" charset="0"/>
            </a:rPr>
            <a:t>формирование у обучающихся основ российской гражданской идентичности;</a:t>
          </a:r>
          <a:endParaRPr lang="ru-RU" sz="17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l" defTabSz="755650">
            <a:lnSpc>
              <a:spcPct val="13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700" b="1" kern="1200">
              <a:latin typeface="+mn-lt"/>
              <a:cs typeface="Times New Roman" panose="02020603050405020304" pitchFamily="18" charset="0"/>
            </a:rPr>
            <a:t> готовность обучающихся к саморазвитию; </a:t>
          </a:r>
          <a:endParaRPr lang="ru-RU" sz="17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l" defTabSz="755650">
            <a:lnSpc>
              <a:spcPct val="13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700" b="1" kern="1200">
              <a:latin typeface="+mn-lt"/>
              <a:cs typeface="Times New Roman" panose="02020603050405020304" pitchFamily="18" charset="0"/>
            </a:rPr>
            <a:t>мотивация к познанию и обучению;</a:t>
          </a:r>
          <a:endParaRPr lang="ru-RU" sz="17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l" defTabSz="755650">
            <a:lnSpc>
              <a:spcPct val="13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700" b="1" kern="1200">
              <a:latin typeface="+mn-lt"/>
              <a:cs typeface="Times New Roman" panose="02020603050405020304" pitchFamily="18" charset="0"/>
            </a:rPr>
            <a:t> ценностные установки и социально значимые качества личности;</a:t>
          </a:r>
          <a:endParaRPr lang="ru-RU" sz="17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l" defTabSz="755650">
            <a:lnSpc>
              <a:spcPct val="13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700" b="1" kern="1200" dirty="0">
              <a:latin typeface="+mn-lt"/>
              <a:cs typeface="Times New Roman" panose="02020603050405020304" pitchFamily="18" charset="0"/>
            </a:rPr>
            <a:t>  </a:t>
          </a:r>
          <a:r>
            <a:rPr lang="ru-RU" sz="1700" b="1" kern="1200" dirty="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активное участие в социально значимой деятельности</a:t>
          </a:r>
          <a:endParaRPr lang="ru-RU" sz="1700" kern="1200" dirty="0">
            <a:highlight>
              <a:srgbClr val="000080"/>
            </a:highlight>
            <a:latin typeface="+mn-lt"/>
            <a:cs typeface="Times New Roman" panose="02020603050405020304" pitchFamily="18" charset="0"/>
          </a:endParaRPr>
        </a:p>
      </dsp:txBody>
      <dsp:txXfrm>
        <a:off x="0" y="5"/>
        <a:ext cx="3400829" cy="5057894"/>
      </dsp:txXfrm>
    </dsp:sp>
    <dsp:sp modelId="{E79BB708-DE57-4E87-B021-6C67F6674885}">
      <dsp:nvSpPr>
        <dsp:cNvPr id="0" name=""/>
        <dsp:cNvSpPr/>
      </dsp:nvSpPr>
      <dsp:spPr>
        <a:xfrm>
          <a:off x="52141" y="5116"/>
          <a:ext cx="412345" cy="4123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31000" r="-31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E260DF0-81CB-490F-8239-56437A149519}">
      <dsp:nvSpPr>
        <dsp:cNvPr id="0" name=""/>
        <dsp:cNvSpPr/>
      </dsp:nvSpPr>
      <dsp:spPr>
        <a:xfrm rot="16200000">
          <a:off x="3502786" y="2425863"/>
          <a:ext cx="3945162" cy="206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81833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3502786" y="2425863"/>
        <a:ext cx="3945162" cy="206172"/>
      </dsp:txXfrm>
    </dsp:sp>
    <dsp:sp modelId="{14A657A6-507C-48FE-B025-CAAEBC33B334}">
      <dsp:nvSpPr>
        <dsp:cNvPr id="0" name=""/>
        <dsp:cNvSpPr/>
      </dsp:nvSpPr>
      <dsp:spPr>
        <a:xfrm>
          <a:off x="3945249" y="0"/>
          <a:ext cx="3593599" cy="5057894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81833" rIns="128016" bIns="128016" numCol="1" spcCol="1270" anchor="t" anchorCtr="0">
          <a:noAutofit/>
        </a:bodyPr>
        <a:lstStyle/>
        <a:p>
          <a:pPr marL="0" lvl="1" indent="0" algn="ctr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>
              <a:latin typeface="+mn-lt"/>
              <a:cs typeface="Times New Roman" panose="02020603050405020304" pitchFamily="18" charset="0"/>
            </a:rPr>
            <a:t>Метапредметные</a:t>
          </a:r>
          <a:endParaRPr lang="ru-RU" sz="18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l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800" b="1" kern="1200">
              <a:latin typeface="+mn-lt"/>
              <a:cs typeface="Times New Roman" panose="02020603050405020304" pitchFamily="18" charset="0"/>
            </a:rPr>
            <a:t>универсальные познавательные учебные действия (базовые логические и начальные исследовательские действия, а также работа с информацией);</a:t>
          </a:r>
          <a:endParaRPr lang="ru-RU" sz="18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l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800" b="1" kern="1200" dirty="0">
              <a:latin typeface="+mn-lt"/>
              <a:cs typeface="Times New Roman" panose="02020603050405020304" pitchFamily="18" charset="0"/>
            </a:rPr>
            <a:t> универсальные коммуникативные действия (общение, </a:t>
          </a:r>
          <a:r>
            <a:rPr lang="ru-RU" sz="1800" b="1" kern="1200" dirty="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совместная деятельность</a:t>
          </a:r>
          <a:r>
            <a:rPr lang="ru-RU" sz="1800" b="1" kern="1200" dirty="0">
              <a:latin typeface="+mn-lt"/>
              <a:cs typeface="Times New Roman" panose="02020603050405020304" pitchFamily="18" charset="0"/>
            </a:rPr>
            <a:t>, презентация);</a:t>
          </a:r>
        </a:p>
        <a:p>
          <a:pPr marL="0" lvl="1" indent="0" algn="l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800" b="1" kern="1200" dirty="0">
              <a:latin typeface="+mn-lt"/>
              <a:cs typeface="Times New Roman" panose="02020603050405020304" pitchFamily="18" charset="0"/>
            </a:rPr>
            <a:t> универсальные регулятивные действия (саморегуляция, самоконтроль)   </a:t>
          </a:r>
          <a:r>
            <a:rPr lang="ru-RU" sz="1800" b="1" kern="1200" dirty="0">
              <a:solidFill>
                <a:srgbClr val="FF0000"/>
              </a:solidFill>
              <a:highlight>
                <a:srgbClr val="FFFF00"/>
              </a:highlight>
              <a:latin typeface="+mn-lt"/>
              <a:cs typeface="Times New Roman" panose="02020603050405020304" pitchFamily="18" charset="0"/>
            </a:rPr>
            <a:t> </a:t>
          </a: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/>
        </a:p>
      </dsp:txBody>
      <dsp:txXfrm>
        <a:off x="3945249" y="0"/>
        <a:ext cx="3593599" cy="5057894"/>
      </dsp:txXfrm>
    </dsp:sp>
    <dsp:sp modelId="{61994664-E5A1-43AA-84C3-85A1728A29B1}">
      <dsp:nvSpPr>
        <dsp:cNvPr id="0" name=""/>
        <dsp:cNvSpPr/>
      </dsp:nvSpPr>
      <dsp:spPr>
        <a:xfrm>
          <a:off x="4122807" y="96496"/>
          <a:ext cx="412345" cy="4123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4BA5663-F5CF-48CC-9AF7-A9CF3A537799}">
      <dsp:nvSpPr>
        <dsp:cNvPr id="0" name=""/>
        <dsp:cNvSpPr/>
      </dsp:nvSpPr>
      <dsp:spPr>
        <a:xfrm rot="16200000">
          <a:off x="7107950" y="2425863"/>
          <a:ext cx="3945162" cy="206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81833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7107950" y="2425863"/>
        <a:ext cx="3945162" cy="206172"/>
      </dsp:txXfrm>
    </dsp:sp>
    <dsp:sp modelId="{D1B1A183-CB53-4C25-9927-902D2DE333B9}">
      <dsp:nvSpPr>
        <dsp:cNvPr id="0" name=""/>
        <dsp:cNvSpPr/>
      </dsp:nvSpPr>
      <dsp:spPr>
        <a:xfrm>
          <a:off x="8201726" y="5"/>
          <a:ext cx="3073680" cy="5057894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81833" rIns="128016" bIns="128016" numCol="1" spcCol="1270" anchor="t" anchorCtr="0">
          <a:noAutofit/>
        </a:bodyPr>
        <a:lstStyle/>
        <a:p>
          <a:pPr marL="0" lvl="1" indent="0" algn="ctr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>
              <a:latin typeface="+mn-lt"/>
              <a:cs typeface="Times New Roman" panose="02020603050405020304" pitchFamily="18" charset="0"/>
            </a:rPr>
            <a:t>Предметные</a:t>
          </a:r>
          <a:endParaRPr lang="ru-RU" sz="18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l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endParaRPr lang="ru-RU" sz="18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l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>
              <a:latin typeface="+mn-lt"/>
              <a:cs typeface="Times New Roman" panose="02020603050405020304" pitchFamily="18" charset="0"/>
            </a:rPr>
            <a:t>освоенный обучающимися в ходе изучения учебного предмета </a:t>
          </a:r>
          <a:r>
            <a:rPr lang="ru-RU" sz="1800" b="1" kern="1200" dirty="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опыт деятельности, </a:t>
          </a:r>
          <a:r>
            <a:rPr lang="ru-RU" sz="1800" b="1" kern="1200" dirty="0">
              <a:latin typeface="+mn-lt"/>
              <a:cs typeface="Times New Roman" panose="02020603050405020304" pitchFamily="18" charset="0"/>
            </a:rPr>
            <a:t>специфической для данной предметной области, по получению нового знания, его преобразованию и применению</a:t>
          </a:r>
        </a:p>
        <a:p>
          <a:pPr marL="0" lvl="1" indent="0" algn="ctr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endParaRPr lang="ru-RU" sz="1800" b="1" kern="1200" dirty="0">
            <a:solidFill>
              <a:srgbClr val="FF0000"/>
            </a:solidFill>
            <a:highlight>
              <a:srgbClr val="FFFF00"/>
            </a:highlight>
            <a:latin typeface="+mn-lt"/>
            <a:cs typeface="Times New Roman" panose="02020603050405020304" pitchFamily="18" charset="0"/>
          </a:endParaRPr>
        </a:p>
      </dsp:txBody>
      <dsp:txXfrm>
        <a:off x="8201726" y="5"/>
        <a:ext cx="3073680" cy="5057894"/>
      </dsp:txXfrm>
    </dsp:sp>
    <dsp:sp modelId="{78584420-DABA-4234-992B-F92C0B1B5008}">
      <dsp:nvSpPr>
        <dsp:cNvPr id="0" name=""/>
        <dsp:cNvSpPr/>
      </dsp:nvSpPr>
      <dsp:spPr>
        <a:xfrm>
          <a:off x="8318165" y="120527"/>
          <a:ext cx="412345" cy="4123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61FC9-F81D-43C3-9876-743FAE3CCF27}">
      <dsp:nvSpPr>
        <dsp:cNvPr id="0" name=""/>
        <dsp:cNvSpPr/>
      </dsp:nvSpPr>
      <dsp:spPr>
        <a:xfrm>
          <a:off x="6178322" y="2233470"/>
          <a:ext cx="1794971" cy="134985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1" kern="1200" dirty="0"/>
            <a:t>Гражданско-патриотическое воспитание</a:t>
          </a:r>
        </a:p>
      </dsp:txBody>
      <dsp:txXfrm>
        <a:off x="6440391" y="2430552"/>
        <a:ext cx="1270833" cy="955695"/>
      </dsp:txXfrm>
    </dsp:sp>
    <dsp:sp modelId="{3BC97CE2-EE63-4826-A346-A764340B3F5B}">
      <dsp:nvSpPr>
        <dsp:cNvPr id="0" name=""/>
        <dsp:cNvSpPr/>
      </dsp:nvSpPr>
      <dsp:spPr>
        <a:xfrm>
          <a:off x="7298884" y="3380407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3148BA-D98E-482C-AF24-1CE5EA685CED}">
      <dsp:nvSpPr>
        <dsp:cNvPr id="0" name=""/>
        <dsp:cNvSpPr/>
      </dsp:nvSpPr>
      <dsp:spPr>
        <a:xfrm>
          <a:off x="4871620" y="1505735"/>
          <a:ext cx="1572026" cy="134985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02D687-1ED9-437F-9023-CD490B036172}">
      <dsp:nvSpPr>
        <dsp:cNvPr id="0" name=""/>
        <dsp:cNvSpPr/>
      </dsp:nvSpPr>
      <dsp:spPr>
        <a:xfrm>
          <a:off x="6632393" y="1792685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C82960-AFCC-4716-8BF9-1A783242854E}">
      <dsp:nvSpPr>
        <dsp:cNvPr id="0" name=""/>
        <dsp:cNvSpPr/>
      </dsp:nvSpPr>
      <dsp:spPr>
        <a:xfrm>
          <a:off x="7711773" y="1492324"/>
          <a:ext cx="1620476" cy="134985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1" kern="1200" dirty="0"/>
            <a:t>Духовно-нравственное воспитание</a:t>
          </a:r>
        </a:p>
      </dsp:txBody>
      <dsp:txXfrm>
        <a:off x="7959301" y="1698515"/>
        <a:ext cx="1125420" cy="937477"/>
      </dsp:txXfrm>
    </dsp:sp>
    <dsp:sp modelId="{3E5E304A-3CC4-498A-9294-5E905D04A5C0}">
      <dsp:nvSpPr>
        <dsp:cNvPr id="0" name=""/>
        <dsp:cNvSpPr/>
      </dsp:nvSpPr>
      <dsp:spPr>
        <a:xfrm>
          <a:off x="8817913" y="2660031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37B14-A62E-44C0-AB08-FDC9F1272645}">
      <dsp:nvSpPr>
        <dsp:cNvPr id="0" name=""/>
        <dsp:cNvSpPr/>
      </dsp:nvSpPr>
      <dsp:spPr>
        <a:xfrm>
          <a:off x="9181368" y="2323814"/>
          <a:ext cx="1572026" cy="134985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19000" r="-19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D2A319-C7A8-4D59-A1D0-E048E558ACA3}">
      <dsp:nvSpPr>
        <dsp:cNvPr id="0" name=""/>
        <dsp:cNvSpPr/>
      </dsp:nvSpPr>
      <dsp:spPr>
        <a:xfrm>
          <a:off x="10167464" y="3447239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D65FC-7770-4EC1-9E51-FB29FE310995}">
      <dsp:nvSpPr>
        <dsp:cNvPr id="0" name=""/>
        <dsp:cNvSpPr/>
      </dsp:nvSpPr>
      <dsp:spPr>
        <a:xfrm>
          <a:off x="6203616" y="750487"/>
          <a:ext cx="1688356" cy="134985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kern="1200" dirty="0"/>
            <a:t>Экологическое воспитание</a:t>
          </a:r>
        </a:p>
      </dsp:txBody>
      <dsp:txXfrm>
        <a:off x="6456801" y="952911"/>
        <a:ext cx="1181986" cy="945011"/>
      </dsp:txXfrm>
    </dsp:sp>
    <dsp:sp modelId="{D4E9716A-1085-4059-A9CC-C761A96FEA59}">
      <dsp:nvSpPr>
        <dsp:cNvPr id="0" name=""/>
        <dsp:cNvSpPr/>
      </dsp:nvSpPr>
      <dsp:spPr>
        <a:xfrm>
          <a:off x="7335738" y="1871805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05D5FD-14D6-4B5A-9CB3-7D929B350390}">
      <dsp:nvSpPr>
        <dsp:cNvPr id="0" name=""/>
        <dsp:cNvSpPr/>
      </dsp:nvSpPr>
      <dsp:spPr>
        <a:xfrm>
          <a:off x="7670618" y="0"/>
          <a:ext cx="1572026" cy="134985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82CF8C-8387-4744-A5AD-0E5E59C89925}">
      <dsp:nvSpPr>
        <dsp:cNvPr id="0" name=""/>
        <dsp:cNvSpPr/>
      </dsp:nvSpPr>
      <dsp:spPr>
        <a:xfrm>
          <a:off x="8767004" y="45584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CAF4BA-69DE-4D50-BB0D-4C4C83523A1E}">
      <dsp:nvSpPr>
        <dsp:cNvPr id="0" name=""/>
        <dsp:cNvSpPr/>
      </dsp:nvSpPr>
      <dsp:spPr>
        <a:xfrm>
          <a:off x="9087974" y="747434"/>
          <a:ext cx="1572026" cy="134985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1" kern="1200" dirty="0"/>
            <a:t>Ценность научного познания</a:t>
          </a:r>
        </a:p>
      </dsp:txBody>
      <dsp:txXfrm>
        <a:off x="9331464" y="956513"/>
        <a:ext cx="1085046" cy="931701"/>
      </dsp:txXfrm>
    </dsp:sp>
    <dsp:sp modelId="{CE38F467-EA29-47B9-BB98-96860A7A59CC}">
      <dsp:nvSpPr>
        <dsp:cNvPr id="0" name=""/>
        <dsp:cNvSpPr/>
      </dsp:nvSpPr>
      <dsp:spPr>
        <a:xfrm>
          <a:off x="10448286" y="1345788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C1680D-7479-4F92-BCB8-928C98371A52}">
      <dsp:nvSpPr>
        <dsp:cNvPr id="0" name=""/>
        <dsp:cNvSpPr/>
      </dsp:nvSpPr>
      <dsp:spPr>
        <a:xfrm>
          <a:off x="10468797" y="1543921"/>
          <a:ext cx="1572026" cy="134985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9AAD75-CE4B-4B24-8D73-5AB0CFC221D2}">
      <dsp:nvSpPr>
        <dsp:cNvPr id="0" name=""/>
        <dsp:cNvSpPr/>
      </dsp:nvSpPr>
      <dsp:spPr>
        <a:xfrm>
          <a:off x="11526119" y="1521432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F93524-3DF3-4B6D-BBF0-001AF0ECAE5B}">
      <dsp:nvSpPr>
        <dsp:cNvPr id="0" name=""/>
        <dsp:cNvSpPr/>
      </dsp:nvSpPr>
      <dsp:spPr>
        <a:xfrm>
          <a:off x="10440784" y="14246"/>
          <a:ext cx="1572026" cy="134985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1" kern="1200" dirty="0"/>
            <a:t>Трудовое воспитание</a:t>
          </a:r>
        </a:p>
      </dsp:txBody>
      <dsp:txXfrm>
        <a:off x="10684274" y="223325"/>
        <a:ext cx="1085046" cy="931701"/>
      </dsp:txXfrm>
    </dsp:sp>
    <dsp:sp modelId="{F146700C-74A5-4E3F-A9BE-DEE64D66D03F}">
      <dsp:nvSpPr>
        <dsp:cNvPr id="0" name=""/>
        <dsp:cNvSpPr/>
      </dsp:nvSpPr>
      <dsp:spPr>
        <a:xfrm>
          <a:off x="11801095" y="619215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C1C12F-0852-43CD-879B-494719F9E882}">
      <dsp:nvSpPr>
        <dsp:cNvPr id="0" name=""/>
        <dsp:cNvSpPr/>
      </dsp:nvSpPr>
      <dsp:spPr>
        <a:xfrm>
          <a:off x="11793593" y="767277"/>
          <a:ext cx="1572026" cy="134985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4CE52A-3A50-4576-BBB5-BE3AE3259D03}">
      <dsp:nvSpPr>
        <dsp:cNvPr id="0" name=""/>
        <dsp:cNvSpPr/>
      </dsp:nvSpPr>
      <dsp:spPr>
        <a:xfrm>
          <a:off x="12822222" y="779189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9CBCB0-84A8-4EB0-98ED-338EAC0482B6}">
      <dsp:nvSpPr>
        <dsp:cNvPr id="0" name=""/>
        <dsp:cNvSpPr/>
      </dsp:nvSpPr>
      <dsp:spPr>
        <a:xfrm>
          <a:off x="11943014" y="2182343"/>
          <a:ext cx="1572026" cy="134985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400" b="1" kern="1200" dirty="0"/>
            <a:t>Эстетическое воспитание</a:t>
          </a:r>
        </a:p>
      </dsp:txBody>
      <dsp:txXfrm>
        <a:off x="12186504" y="2391422"/>
        <a:ext cx="1085046" cy="931701"/>
      </dsp:txXfrm>
    </dsp:sp>
    <dsp:sp modelId="{950CFACD-C3D6-413F-ABCA-D1801CF95270}">
      <dsp:nvSpPr>
        <dsp:cNvPr id="0" name=""/>
        <dsp:cNvSpPr/>
      </dsp:nvSpPr>
      <dsp:spPr>
        <a:xfrm>
          <a:off x="12938249" y="3312771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CC491A-C541-4AD4-98B7-DDCF003D3A6C}">
      <dsp:nvSpPr>
        <dsp:cNvPr id="0" name=""/>
        <dsp:cNvSpPr/>
      </dsp:nvSpPr>
      <dsp:spPr>
        <a:xfrm>
          <a:off x="10562191" y="2968328"/>
          <a:ext cx="1572026" cy="134985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A714A7-C52D-4EF2-A6AB-10E7AB2FAC6C}">
      <dsp:nvSpPr>
        <dsp:cNvPr id="0" name=""/>
        <dsp:cNvSpPr/>
      </dsp:nvSpPr>
      <dsp:spPr>
        <a:xfrm>
          <a:off x="11623474" y="2991071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F3804-93AB-4466-85A8-E3BC7724E737}">
      <dsp:nvSpPr>
        <dsp:cNvPr id="0" name=""/>
        <dsp:cNvSpPr/>
      </dsp:nvSpPr>
      <dsp:spPr>
        <a:xfrm>
          <a:off x="7671081" y="3025065"/>
          <a:ext cx="1754554" cy="134985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ru-RU" sz="1200" b="1" kern="1200" dirty="0"/>
            <a:t>Физическое воспитание, формирование культуры здоровья и эмоционального благополучия</a:t>
          </a:r>
        </a:p>
      </dsp:txBody>
      <dsp:txXfrm>
        <a:off x="7929782" y="3224096"/>
        <a:ext cx="1237152" cy="951797"/>
      </dsp:txXfrm>
    </dsp:sp>
    <dsp:sp modelId="{98476E43-1228-489A-A394-DFE0FBD13ADB}">
      <dsp:nvSpPr>
        <dsp:cNvPr id="0" name=""/>
        <dsp:cNvSpPr/>
      </dsp:nvSpPr>
      <dsp:spPr>
        <a:xfrm>
          <a:off x="7779342" y="3586056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582F8C-9FD5-45DB-BA90-9DB6CEDDD74D}">
      <dsp:nvSpPr>
        <dsp:cNvPr id="0" name=""/>
        <dsp:cNvSpPr/>
      </dsp:nvSpPr>
      <dsp:spPr>
        <a:xfrm>
          <a:off x="6298299" y="3672801"/>
          <a:ext cx="1572026" cy="1349859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1E699-E130-4E97-9A25-5AEE928CBA53}">
      <dsp:nvSpPr>
        <dsp:cNvPr id="0" name=""/>
        <dsp:cNvSpPr/>
      </dsp:nvSpPr>
      <dsp:spPr>
        <a:xfrm>
          <a:off x="7297858" y="4780055"/>
          <a:ext cx="183375" cy="158238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7B16E6-E0FD-4199-BCE2-CE47EAB6C4B6}">
      <dsp:nvSpPr>
        <dsp:cNvPr id="0" name=""/>
        <dsp:cNvSpPr/>
      </dsp:nvSpPr>
      <dsp:spPr>
        <a:xfrm>
          <a:off x="2124" y="0"/>
          <a:ext cx="3304580" cy="4860865"/>
        </a:xfrm>
        <a:prstGeom prst="roundRect">
          <a:avLst>
            <a:gd name="adj" fmla="val 10000"/>
          </a:avLst>
        </a:prstGeom>
        <a:solidFill>
          <a:srgbClr val="8D7FB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Рабочие программы</a:t>
          </a:r>
        </a:p>
      </dsp:txBody>
      <dsp:txXfrm>
        <a:off x="2124" y="1944346"/>
        <a:ext cx="3304580" cy="1944346"/>
      </dsp:txXfrm>
    </dsp:sp>
    <dsp:sp modelId="{29F96753-D39F-4036-8E7B-3BDFE0F0820E}">
      <dsp:nvSpPr>
        <dsp:cNvPr id="0" name=""/>
        <dsp:cNvSpPr/>
      </dsp:nvSpPr>
      <dsp:spPr>
        <a:xfrm>
          <a:off x="845080" y="291651"/>
          <a:ext cx="1618668" cy="161866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19000" r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C25F2B-0FF8-4A12-9977-DC9CA94CD660}">
      <dsp:nvSpPr>
        <dsp:cNvPr id="0" name=""/>
        <dsp:cNvSpPr/>
      </dsp:nvSpPr>
      <dsp:spPr>
        <a:xfrm>
          <a:off x="3405842" y="0"/>
          <a:ext cx="3304580" cy="4860865"/>
        </a:xfrm>
        <a:prstGeom prst="roundRect">
          <a:avLst>
            <a:gd name="adj" fmla="val 10000"/>
          </a:avLst>
        </a:prstGeom>
        <a:solidFill>
          <a:srgbClr val="2940E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Программа формирования УУД</a:t>
          </a:r>
        </a:p>
      </dsp:txBody>
      <dsp:txXfrm>
        <a:off x="3405842" y="1944346"/>
        <a:ext cx="3304580" cy="1944346"/>
      </dsp:txXfrm>
    </dsp:sp>
    <dsp:sp modelId="{4DA74D77-6B22-4508-8BC2-463B889B5DF3}">
      <dsp:nvSpPr>
        <dsp:cNvPr id="0" name=""/>
        <dsp:cNvSpPr/>
      </dsp:nvSpPr>
      <dsp:spPr>
        <a:xfrm>
          <a:off x="4248798" y="291651"/>
          <a:ext cx="1618668" cy="161866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CADA9-4449-4D27-A5D8-20C2AD5AA82B}">
      <dsp:nvSpPr>
        <dsp:cNvPr id="0" name=""/>
        <dsp:cNvSpPr/>
      </dsp:nvSpPr>
      <dsp:spPr>
        <a:xfrm>
          <a:off x="6809560" y="0"/>
          <a:ext cx="3304580" cy="4860865"/>
        </a:xfrm>
        <a:prstGeom prst="roundRect">
          <a:avLst>
            <a:gd name="adj" fmla="val 10000"/>
          </a:avLst>
        </a:prstGeom>
        <a:solidFill>
          <a:srgbClr val="57909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400" kern="1200" dirty="0"/>
            <a:t>Рабочая программа воспитания</a:t>
          </a:r>
        </a:p>
      </dsp:txBody>
      <dsp:txXfrm>
        <a:off x="6809560" y="1944346"/>
        <a:ext cx="3304580" cy="1944346"/>
      </dsp:txXfrm>
    </dsp:sp>
    <dsp:sp modelId="{96886613-3C7B-4E7E-9D88-ABA5BA8486D8}">
      <dsp:nvSpPr>
        <dsp:cNvPr id="0" name=""/>
        <dsp:cNvSpPr/>
      </dsp:nvSpPr>
      <dsp:spPr>
        <a:xfrm>
          <a:off x="7652516" y="291651"/>
          <a:ext cx="1618668" cy="161866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B3833A-8994-4694-BA46-DA072A2A052D}">
      <dsp:nvSpPr>
        <dsp:cNvPr id="0" name=""/>
        <dsp:cNvSpPr/>
      </dsp:nvSpPr>
      <dsp:spPr>
        <a:xfrm>
          <a:off x="404650" y="3888692"/>
          <a:ext cx="9306963" cy="729129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6E200-8979-4AD6-B88A-74E2346385D4}">
      <dsp:nvSpPr>
        <dsp:cNvPr id="0" name=""/>
        <dsp:cNvSpPr/>
      </dsp:nvSpPr>
      <dsp:spPr>
        <a:xfrm>
          <a:off x="7062" y="1317804"/>
          <a:ext cx="1418402" cy="14184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96B6E89-D9F2-4E47-AB16-687B1B08E0FD}">
      <dsp:nvSpPr>
        <dsp:cNvPr id="0" name=""/>
        <dsp:cNvSpPr/>
      </dsp:nvSpPr>
      <dsp:spPr>
        <a:xfrm>
          <a:off x="107968" y="2168846"/>
          <a:ext cx="1678395" cy="14184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Учебный план</a:t>
          </a:r>
        </a:p>
      </dsp:txBody>
      <dsp:txXfrm>
        <a:off x="149512" y="2210390"/>
        <a:ext cx="1595307" cy="1335314"/>
      </dsp:txXfrm>
    </dsp:sp>
    <dsp:sp modelId="{9C14CB78-6D87-43CB-A000-816A7B5146DD}">
      <dsp:nvSpPr>
        <dsp:cNvPr id="0" name=""/>
        <dsp:cNvSpPr/>
      </dsp:nvSpPr>
      <dsp:spPr>
        <a:xfrm>
          <a:off x="1764944" y="1856594"/>
          <a:ext cx="339480" cy="340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1764944" y="1924758"/>
        <a:ext cx="237636" cy="204494"/>
      </dsp:txXfrm>
    </dsp:sp>
    <dsp:sp modelId="{C312B971-07CF-4854-9E98-05F0FF5A4816}">
      <dsp:nvSpPr>
        <dsp:cNvPr id="0" name=""/>
        <dsp:cNvSpPr/>
      </dsp:nvSpPr>
      <dsp:spPr>
        <a:xfrm>
          <a:off x="2395407" y="1317804"/>
          <a:ext cx="1418402" cy="14184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l="-32000" r="-32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A1EC0FF-BC7D-492E-A399-2EB4E6882B82}">
      <dsp:nvSpPr>
        <dsp:cNvPr id="0" name=""/>
        <dsp:cNvSpPr/>
      </dsp:nvSpPr>
      <dsp:spPr>
        <a:xfrm>
          <a:off x="2336077" y="2168846"/>
          <a:ext cx="1998868" cy="1418402"/>
        </a:xfrm>
        <a:prstGeom prst="roundRect">
          <a:avLst>
            <a:gd name="adj" fmla="val 1000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План внеурочной деятельности</a:t>
          </a:r>
        </a:p>
      </dsp:txBody>
      <dsp:txXfrm>
        <a:off x="2377621" y="2210390"/>
        <a:ext cx="1915780" cy="1335314"/>
      </dsp:txXfrm>
    </dsp:sp>
    <dsp:sp modelId="{EB21ACA8-C2CB-460A-9DFE-369F2F8F17E9}">
      <dsp:nvSpPr>
        <dsp:cNvPr id="0" name=""/>
        <dsp:cNvSpPr/>
      </dsp:nvSpPr>
      <dsp:spPr>
        <a:xfrm>
          <a:off x="4188607" y="1856594"/>
          <a:ext cx="374797" cy="340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4188607" y="1924758"/>
        <a:ext cx="272550" cy="204494"/>
      </dsp:txXfrm>
    </dsp:sp>
    <dsp:sp modelId="{EFE39F9D-43E2-484D-BFC0-5204EF69ABE2}">
      <dsp:nvSpPr>
        <dsp:cNvPr id="0" name=""/>
        <dsp:cNvSpPr/>
      </dsp:nvSpPr>
      <dsp:spPr>
        <a:xfrm>
          <a:off x="4884659" y="1317804"/>
          <a:ext cx="1418402" cy="14184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8DBD339-8673-4005-A9C1-FF75502F13B2}">
      <dsp:nvSpPr>
        <dsp:cNvPr id="0" name=""/>
        <dsp:cNvSpPr/>
      </dsp:nvSpPr>
      <dsp:spPr>
        <a:xfrm>
          <a:off x="4985721" y="2168846"/>
          <a:ext cx="1678083" cy="1418402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Календарный учебный график</a:t>
          </a:r>
        </a:p>
      </dsp:txBody>
      <dsp:txXfrm>
        <a:off x="5027265" y="2210390"/>
        <a:ext cx="1594995" cy="1335314"/>
      </dsp:txXfrm>
    </dsp:sp>
    <dsp:sp modelId="{EFAE0978-DFB9-4A22-A862-58B8EC620E9B}">
      <dsp:nvSpPr>
        <dsp:cNvPr id="0" name=""/>
        <dsp:cNvSpPr/>
      </dsp:nvSpPr>
      <dsp:spPr>
        <a:xfrm>
          <a:off x="6621721" y="1856594"/>
          <a:ext cx="318659" cy="340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6621721" y="1924758"/>
        <a:ext cx="223061" cy="204494"/>
      </dsp:txXfrm>
    </dsp:sp>
    <dsp:sp modelId="{04DE1A98-DB57-4CEF-A943-24F7A403C72C}">
      <dsp:nvSpPr>
        <dsp:cNvPr id="0" name=""/>
        <dsp:cNvSpPr/>
      </dsp:nvSpPr>
      <dsp:spPr>
        <a:xfrm>
          <a:off x="7213517" y="1317804"/>
          <a:ext cx="1418402" cy="14184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F59A8F-9A31-498A-8D72-D92113A154BD}">
      <dsp:nvSpPr>
        <dsp:cNvPr id="0" name=""/>
        <dsp:cNvSpPr/>
      </dsp:nvSpPr>
      <dsp:spPr>
        <a:xfrm>
          <a:off x="7283850" y="2168846"/>
          <a:ext cx="1739542" cy="1418402"/>
        </a:xfrm>
        <a:prstGeom prst="roundRect">
          <a:avLst>
            <a:gd name="adj" fmla="val 1000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Календарный план воспитательной работы</a:t>
          </a:r>
        </a:p>
      </dsp:txBody>
      <dsp:txXfrm>
        <a:off x="7325394" y="2210390"/>
        <a:ext cx="1656454" cy="1335314"/>
      </dsp:txXfrm>
    </dsp:sp>
    <dsp:sp modelId="{A7C8FA1D-30EA-4CA1-BFD6-1AC69564F64E}">
      <dsp:nvSpPr>
        <dsp:cNvPr id="0" name=""/>
        <dsp:cNvSpPr/>
      </dsp:nvSpPr>
      <dsp:spPr>
        <a:xfrm>
          <a:off x="8994082" y="1856594"/>
          <a:ext cx="362162" cy="34082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8994082" y="1924758"/>
        <a:ext cx="259915" cy="204494"/>
      </dsp:txXfrm>
    </dsp:sp>
    <dsp:sp modelId="{7D53FF92-FABC-4E27-B73C-53403AA20E91}">
      <dsp:nvSpPr>
        <dsp:cNvPr id="0" name=""/>
        <dsp:cNvSpPr/>
      </dsp:nvSpPr>
      <dsp:spPr>
        <a:xfrm>
          <a:off x="9666670" y="1317804"/>
          <a:ext cx="1418402" cy="141840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FDC3C5-DDD7-47C5-A88C-5E08C37B00E2}">
      <dsp:nvSpPr>
        <dsp:cNvPr id="0" name=""/>
        <dsp:cNvSpPr/>
      </dsp:nvSpPr>
      <dsp:spPr>
        <a:xfrm>
          <a:off x="9573106" y="2168846"/>
          <a:ext cx="2067335" cy="1418402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/>
            <a:t>Характеристика условий </a:t>
          </a:r>
          <a:endParaRPr lang="ru-RU" sz="1800" b="1" kern="1200" dirty="0"/>
        </a:p>
      </dsp:txBody>
      <dsp:txXfrm>
        <a:off x="9614650" y="2210390"/>
        <a:ext cx="1984247" cy="13353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049DA6-C02E-4177-9169-D866588BB13D}">
      <dsp:nvSpPr>
        <dsp:cNvPr id="0" name=""/>
        <dsp:cNvSpPr/>
      </dsp:nvSpPr>
      <dsp:spPr>
        <a:xfrm>
          <a:off x="1237" y="2267"/>
          <a:ext cx="10780974" cy="15685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i="1" kern="1200" dirty="0">
              <a:cs typeface="Times New Roman" panose="02020603050405020304" pitchFamily="18" charset="0"/>
            </a:rPr>
            <a:t>Методические документы -  рабочие программы учебных предметов, учебных курсов (в том числе внеурочной деятельности - ВД), учебных модулей (УМ) , рабочая программа воспитания</a:t>
          </a:r>
          <a:endParaRPr lang="ru-RU" sz="2600" b="1" kern="1200" dirty="0"/>
        </a:p>
      </dsp:txBody>
      <dsp:txXfrm>
        <a:off x="47177" y="48207"/>
        <a:ext cx="10689094" cy="1476638"/>
      </dsp:txXfrm>
    </dsp:sp>
    <dsp:sp modelId="{3BBA797E-44EC-4275-8924-6380FDFBBBFC}">
      <dsp:nvSpPr>
        <dsp:cNvPr id="0" name=""/>
        <dsp:cNvSpPr/>
      </dsp:nvSpPr>
      <dsp:spPr>
        <a:xfrm>
          <a:off x="11760" y="1757137"/>
          <a:ext cx="7028718" cy="156851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cs typeface="Times New Roman" panose="02020603050405020304" pitchFamily="18" charset="0"/>
            </a:rPr>
            <a:t>Рабочие программы учебных предметов, учебных курсов (в том числе ВД), УМ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cs typeface="Times New Roman" panose="02020603050405020304" pitchFamily="18" charset="0"/>
            </a:rPr>
            <a:t> должны включать:</a:t>
          </a:r>
          <a:endParaRPr lang="ru-RU" sz="2200" b="1" kern="1200" dirty="0"/>
        </a:p>
      </dsp:txBody>
      <dsp:txXfrm>
        <a:off x="57700" y="1803077"/>
        <a:ext cx="6936838" cy="1476638"/>
      </dsp:txXfrm>
    </dsp:sp>
    <dsp:sp modelId="{4F1B4500-A342-48EB-BE70-3DA8AB7B55C5}">
      <dsp:nvSpPr>
        <dsp:cNvPr id="0" name=""/>
        <dsp:cNvSpPr/>
      </dsp:nvSpPr>
      <dsp:spPr>
        <a:xfrm>
          <a:off x="11760" y="3512007"/>
          <a:ext cx="3442075" cy="156851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cs typeface="Times New Roman" panose="02020603050405020304" pitchFamily="18" charset="0"/>
            </a:rPr>
            <a:t>содержание учебного предмета, учебного курса (в том числе ВД), УМ</a:t>
          </a:r>
          <a:endParaRPr lang="ru-RU" sz="1800" kern="1200" dirty="0"/>
        </a:p>
      </dsp:txBody>
      <dsp:txXfrm>
        <a:off x="57700" y="3557947"/>
        <a:ext cx="3350195" cy="1476638"/>
      </dsp:txXfrm>
    </dsp:sp>
    <dsp:sp modelId="{D3146700-7A65-4F45-9C0E-9E7C0C031D90}">
      <dsp:nvSpPr>
        <dsp:cNvPr id="0" name=""/>
        <dsp:cNvSpPr/>
      </dsp:nvSpPr>
      <dsp:spPr>
        <a:xfrm>
          <a:off x="3598403" y="3512007"/>
          <a:ext cx="3442075" cy="156851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cs typeface="Times New Roman" panose="02020603050405020304" pitchFamily="18" charset="0"/>
            </a:rPr>
            <a:t>планируемые результаты освоения учебного предмета, учебного курса (в том числе ВД), УМ</a:t>
          </a:r>
          <a:endParaRPr lang="ru-RU" sz="1800" kern="1200" dirty="0"/>
        </a:p>
      </dsp:txBody>
      <dsp:txXfrm>
        <a:off x="3644343" y="3557947"/>
        <a:ext cx="3350195" cy="1476638"/>
      </dsp:txXfrm>
    </dsp:sp>
    <dsp:sp modelId="{5F640952-BC3B-4B8C-8394-B046378E16D9}">
      <dsp:nvSpPr>
        <dsp:cNvPr id="0" name=""/>
        <dsp:cNvSpPr/>
      </dsp:nvSpPr>
      <dsp:spPr>
        <a:xfrm>
          <a:off x="7296878" y="2437126"/>
          <a:ext cx="3442075" cy="2645667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cs typeface="Times New Roman" panose="02020603050405020304" pitchFamily="18" charset="0"/>
            </a:rPr>
            <a:t>тематическое планирование с указанием количества академических часов, отводимых на освоение каждой темы учебного предмета, учебного курса (в том числе возможность использования по этой теме электронных (цифровых) образовательных ресурсов …</a:t>
          </a:r>
          <a:endParaRPr lang="ru-RU" sz="1700" kern="1200" dirty="0"/>
        </a:p>
      </dsp:txBody>
      <dsp:txXfrm>
        <a:off x="7374367" y="2514615"/>
        <a:ext cx="3287097" cy="2490689"/>
      </dsp:txXfrm>
    </dsp:sp>
    <dsp:sp modelId="{7FE9AC80-EA0A-4B77-95C3-9047B8A9B690}">
      <dsp:nvSpPr>
        <dsp:cNvPr id="0" name=""/>
        <dsp:cNvSpPr/>
      </dsp:nvSpPr>
      <dsp:spPr>
        <a:xfrm>
          <a:off x="7206868" y="1867494"/>
          <a:ext cx="3442075" cy="472673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1" kern="1200" dirty="0"/>
            <a:t>ВД –форма проведения занятий!</a:t>
          </a:r>
          <a:endParaRPr lang="ru-RU" sz="1700" kern="1200" dirty="0"/>
        </a:p>
      </dsp:txBody>
      <dsp:txXfrm>
        <a:off x="7220712" y="1881338"/>
        <a:ext cx="3414387" cy="4449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34FA83-664A-4D48-8FB6-4E539EFBD1D8}">
      <dsp:nvSpPr>
        <dsp:cNvPr id="0" name=""/>
        <dsp:cNvSpPr/>
      </dsp:nvSpPr>
      <dsp:spPr>
        <a:xfrm rot="16200000">
          <a:off x="-331824" y="1621164"/>
          <a:ext cx="3945162" cy="1815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70396" bIns="0" numCol="1" spcCol="1270" anchor="t" anchorCtr="0">
          <a:noAutofit/>
        </a:bodyPr>
        <a:lstStyle/>
        <a:p>
          <a:pPr marL="0" lvl="0" indent="0" algn="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200" kern="1200" dirty="0"/>
        </a:p>
      </dsp:txBody>
      <dsp:txXfrm>
        <a:off x="-331824" y="1621164"/>
        <a:ext cx="3945162" cy="1815571"/>
      </dsp:txXfrm>
    </dsp:sp>
    <dsp:sp modelId="{82638CFA-9399-47FB-B189-72C621F83BA9}">
      <dsp:nvSpPr>
        <dsp:cNvPr id="0" name=""/>
        <dsp:cNvSpPr/>
      </dsp:nvSpPr>
      <dsp:spPr>
        <a:xfrm>
          <a:off x="0" y="5"/>
          <a:ext cx="3186917" cy="50578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568" tIns="170396" rIns="99568" bIns="99568" numCol="1" spcCol="1270" anchor="t" anchorCtr="0">
          <a:noAutofit/>
        </a:bodyPr>
        <a:lstStyle/>
        <a:p>
          <a:pPr marL="171450" lvl="1" indent="0" algn="ctr" defTabSz="6223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 dirty="0">
              <a:latin typeface="+mn-lt"/>
              <a:cs typeface="Times New Roman" panose="02020603050405020304" pitchFamily="18" charset="0"/>
            </a:rPr>
            <a:t>формирование </a:t>
          </a:r>
          <a:r>
            <a:rPr lang="ru-RU" sz="1400" b="1" kern="1200" dirty="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функциональной грамотности обучающихся</a:t>
          </a:r>
        </a:p>
        <a:p>
          <a:pPr marL="171450" lvl="1" indent="0" algn="ctr" defTabSz="6223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 dirty="0">
              <a:latin typeface="+mn-lt"/>
              <a:cs typeface="Times New Roman" panose="02020603050405020304" pitchFamily="18" charset="0"/>
            </a:rPr>
            <a:t> (способности решать учебные задачи и жизненные проблемные ситуации на основе сформированных предметных, метапредметных и универсальных способов деятельности),</a:t>
          </a:r>
        </a:p>
        <a:p>
          <a:pPr marL="171450" lvl="1" indent="0" algn="ctr" defTabSz="6223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>
              <a:latin typeface="+mn-lt"/>
              <a:cs typeface="Times New Roman" panose="02020603050405020304" pitchFamily="18" charset="0"/>
            </a:rPr>
            <a:t> включающей овладение ключевыми компетенциями,</a:t>
          </a:r>
          <a:endParaRPr lang="ru-RU" sz="1400" b="1" kern="1200" dirty="0">
            <a:latin typeface="+mn-lt"/>
            <a:cs typeface="Times New Roman" panose="02020603050405020304" pitchFamily="18" charset="0"/>
          </a:endParaRPr>
        </a:p>
        <a:p>
          <a:pPr marL="171450" lvl="1" indent="0" algn="ctr" defTabSz="6223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>
              <a:latin typeface="+mn-lt"/>
              <a:cs typeface="Times New Roman" panose="02020603050405020304" pitchFamily="18" charset="0"/>
            </a:rPr>
            <a:t> составляющими основу готовности к успешному </a:t>
          </a:r>
          <a:r>
            <a:rPr lang="ru-RU" sz="1400" b="1" kern="120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взаимодействию с изменяющимся миром </a:t>
          </a:r>
          <a:r>
            <a:rPr lang="ru-RU" sz="1400" b="1" kern="1200">
              <a:latin typeface="+mn-lt"/>
              <a:cs typeface="Times New Roman" panose="02020603050405020304" pitchFamily="18" charset="0"/>
            </a:rPr>
            <a:t>и дальнейшему успешному образованию</a:t>
          </a:r>
          <a:endParaRPr lang="ru-RU" sz="1400" b="1" kern="1200" dirty="0">
            <a:latin typeface="+mn-lt"/>
            <a:cs typeface="Times New Roman" panose="02020603050405020304" pitchFamily="18" charset="0"/>
          </a:endParaRPr>
        </a:p>
      </dsp:txBody>
      <dsp:txXfrm>
        <a:off x="0" y="5"/>
        <a:ext cx="3186917" cy="5057894"/>
      </dsp:txXfrm>
    </dsp:sp>
    <dsp:sp modelId="{E79BB708-DE57-4E87-B021-6C67F6674885}">
      <dsp:nvSpPr>
        <dsp:cNvPr id="0" name=""/>
        <dsp:cNvSpPr/>
      </dsp:nvSpPr>
      <dsp:spPr>
        <a:xfrm>
          <a:off x="0" y="0"/>
          <a:ext cx="386409" cy="3864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E260DF0-81CB-490F-8239-56437A149519}">
      <dsp:nvSpPr>
        <dsp:cNvPr id="0" name=""/>
        <dsp:cNvSpPr/>
      </dsp:nvSpPr>
      <dsp:spPr>
        <a:xfrm rot="16200000">
          <a:off x="3199860" y="2432347"/>
          <a:ext cx="3945162" cy="193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70396" bIns="0" numCol="1" spcCol="1270" anchor="t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3199860" y="2432347"/>
        <a:ext cx="3945162" cy="193204"/>
      </dsp:txXfrm>
    </dsp:sp>
    <dsp:sp modelId="{14A657A6-507C-48FE-B025-CAAEBC33B334}">
      <dsp:nvSpPr>
        <dsp:cNvPr id="0" name=""/>
        <dsp:cNvSpPr/>
      </dsp:nvSpPr>
      <dsp:spPr>
        <a:xfrm>
          <a:off x="3738567" y="0"/>
          <a:ext cx="3367563" cy="50578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70396" rIns="128016" bIns="128016" numCol="1" spcCol="1270" anchor="t" anchorCtr="0">
          <a:noAutofit/>
        </a:bodyPr>
        <a:lstStyle/>
        <a:p>
          <a:pPr marL="0" lvl="1" indent="0" algn="ctr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>
              <a:latin typeface="+mn-lt"/>
              <a:cs typeface="Times New Roman" panose="02020603050405020304" pitchFamily="18" charset="0"/>
            </a:rPr>
            <a:t>выполнение</a:t>
          </a:r>
        </a:p>
        <a:p>
          <a:pPr marL="0" lvl="1" indent="0" algn="ctr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>
              <a:latin typeface="+mn-lt"/>
              <a:cs typeface="Times New Roman" panose="02020603050405020304" pitchFamily="18" charset="0"/>
            </a:rPr>
            <a:t> индивидуальных и групповых </a:t>
          </a:r>
          <a:r>
            <a:rPr lang="ru-RU" sz="1800" b="1" kern="120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проектных работ</a:t>
          </a:r>
          <a:r>
            <a:rPr lang="ru-RU" sz="1800" b="1" kern="1200">
              <a:latin typeface="+mn-lt"/>
              <a:cs typeface="Times New Roman" panose="02020603050405020304" pitchFamily="18" charset="0"/>
            </a:rPr>
            <a:t>, </a:t>
          </a:r>
          <a:endParaRPr lang="ru-RU" sz="18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ctr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>
              <a:latin typeface="+mn-lt"/>
              <a:cs typeface="Times New Roman" panose="02020603050405020304" pitchFamily="18" charset="0"/>
            </a:rPr>
            <a:t>включая задания межпредметного характера, </a:t>
          </a:r>
          <a:endParaRPr lang="ru-RU" sz="18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ctr" defTabSz="8001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>
              <a:latin typeface="+mn-lt"/>
              <a:cs typeface="Times New Roman" panose="02020603050405020304" pitchFamily="18" charset="0"/>
            </a:rPr>
            <a:t>в том числе с участием в </a:t>
          </a:r>
          <a:r>
            <a:rPr lang="ru-RU" sz="1800" b="1" kern="120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совместной деятельности</a:t>
          </a:r>
          <a:endParaRPr lang="ru-RU" sz="1800" b="1" kern="1200" dirty="0">
            <a:highlight>
              <a:srgbClr val="000080"/>
            </a:highlight>
            <a:latin typeface="+mn-lt"/>
            <a:cs typeface="Times New Roman" panose="02020603050405020304" pitchFamily="18" charset="0"/>
          </a:endParaRPr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/>
        </a:p>
      </dsp:txBody>
      <dsp:txXfrm>
        <a:off x="3738567" y="0"/>
        <a:ext cx="3367563" cy="5057894"/>
      </dsp:txXfrm>
    </dsp:sp>
    <dsp:sp modelId="{61994664-E5A1-43AA-84C3-85A1728A29B1}">
      <dsp:nvSpPr>
        <dsp:cNvPr id="0" name=""/>
        <dsp:cNvSpPr/>
      </dsp:nvSpPr>
      <dsp:spPr>
        <a:xfrm>
          <a:off x="3745157" y="0"/>
          <a:ext cx="386409" cy="3864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4BA5663-F5CF-48CC-9AF7-A9CF3A537799}">
      <dsp:nvSpPr>
        <dsp:cNvPr id="0" name=""/>
        <dsp:cNvSpPr/>
      </dsp:nvSpPr>
      <dsp:spPr>
        <a:xfrm rot="16200000">
          <a:off x="6909679" y="2432347"/>
          <a:ext cx="3945162" cy="193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70396" bIns="0" numCol="1" spcCol="1270" anchor="t" anchorCtr="0">
          <a:noAutofit/>
        </a:bodyPr>
        <a:lstStyle/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/>
        </a:p>
      </dsp:txBody>
      <dsp:txXfrm>
        <a:off x="6909679" y="2432347"/>
        <a:ext cx="3945162" cy="193204"/>
      </dsp:txXfrm>
    </dsp:sp>
    <dsp:sp modelId="{D1B1A183-CB53-4C25-9927-902D2DE333B9}">
      <dsp:nvSpPr>
        <dsp:cNvPr id="0" name=""/>
        <dsp:cNvSpPr/>
      </dsp:nvSpPr>
      <dsp:spPr>
        <a:xfrm>
          <a:off x="7945192" y="0"/>
          <a:ext cx="3543184" cy="50578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70396" rIns="113792" bIns="113792" numCol="1" spcCol="1270" anchor="t" anchorCtr="0">
          <a:noAutofit/>
        </a:bodyPr>
        <a:lstStyle/>
        <a:p>
          <a:pPr marL="0" lvl="1" indent="0" algn="ctr" defTabSz="7112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выявление и</a:t>
          </a:r>
          <a:endParaRPr lang="ru-RU" sz="1600" b="1" kern="1200" dirty="0">
            <a:highlight>
              <a:srgbClr val="000080"/>
            </a:highlight>
            <a:latin typeface="+mn-lt"/>
            <a:cs typeface="Times New Roman" panose="02020603050405020304" pitchFamily="18" charset="0"/>
          </a:endParaRPr>
        </a:p>
        <a:p>
          <a:pPr marL="0" lvl="1" indent="0" algn="ctr" defTabSz="7112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развитие способностей </a:t>
          </a:r>
          <a:r>
            <a:rPr lang="ru-RU" sz="1600" b="1" kern="1200">
              <a:latin typeface="+mn-lt"/>
              <a:cs typeface="Times New Roman" panose="02020603050405020304" pitchFamily="18" charset="0"/>
            </a:rPr>
            <a:t>обучающихся через урочную и внеурочную деятельность,</a:t>
          </a:r>
          <a:endParaRPr lang="ru-RU" sz="16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ctr" defTabSz="7112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>
              <a:latin typeface="+mn-lt"/>
              <a:cs typeface="Times New Roman" panose="02020603050405020304" pitchFamily="18" charset="0"/>
            </a:rPr>
            <a:t> систему воспитательных мероприятий, практик, учебных занятий и иных форм деятельности, </a:t>
          </a:r>
          <a:endParaRPr lang="ru-RU" sz="1600" b="1" kern="1200" dirty="0">
            <a:latin typeface="+mn-lt"/>
            <a:cs typeface="Times New Roman" panose="02020603050405020304" pitchFamily="18" charset="0"/>
          </a:endParaRPr>
        </a:p>
        <a:p>
          <a:pPr marL="0" lvl="1" indent="0" algn="ctr" defTabSz="7112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>
              <a:latin typeface="+mn-lt"/>
              <a:cs typeface="Times New Roman" panose="02020603050405020304" pitchFamily="18" charset="0"/>
            </a:rPr>
            <a:t>включая </a:t>
          </a:r>
          <a:r>
            <a:rPr lang="ru-RU" sz="1600" b="1" kern="1200">
              <a:highlight>
                <a:srgbClr val="000080"/>
              </a:highlight>
              <a:latin typeface="+mn-lt"/>
              <a:cs typeface="Times New Roman" panose="02020603050405020304" pitchFamily="18" charset="0"/>
            </a:rPr>
            <a:t>общественно полезную деятельность, </a:t>
          </a:r>
          <a:endParaRPr lang="ru-RU" sz="1600" b="1" kern="1200" dirty="0">
            <a:highlight>
              <a:srgbClr val="000080"/>
            </a:highlight>
            <a:latin typeface="+mn-lt"/>
            <a:cs typeface="Times New Roman" panose="02020603050405020304" pitchFamily="18" charset="0"/>
          </a:endParaRPr>
        </a:p>
        <a:p>
          <a:pPr marL="0" lvl="1" indent="0" algn="ctr" defTabSz="711200">
            <a:lnSpc>
              <a:spcPct val="13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b="1" kern="1200" dirty="0">
              <a:latin typeface="+mn-lt"/>
              <a:cs typeface="Times New Roman" panose="02020603050405020304" pitchFamily="18" charset="0"/>
            </a:rPr>
            <a:t> в том числе с использованием возможностей иных образовательных организаций</a:t>
          </a:r>
        </a:p>
      </dsp:txBody>
      <dsp:txXfrm>
        <a:off x="7945192" y="0"/>
        <a:ext cx="3543184" cy="5057894"/>
      </dsp:txXfrm>
    </dsp:sp>
    <dsp:sp modelId="{78584420-DABA-4234-992B-F92C0B1B5008}">
      <dsp:nvSpPr>
        <dsp:cNvPr id="0" name=""/>
        <dsp:cNvSpPr/>
      </dsp:nvSpPr>
      <dsp:spPr>
        <a:xfrm>
          <a:off x="7928037" y="39789"/>
          <a:ext cx="386409" cy="3864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27934-35AB-4DDE-B792-F242FAF2E1D0}">
      <dsp:nvSpPr>
        <dsp:cNvPr id="0" name=""/>
        <dsp:cNvSpPr/>
      </dsp:nvSpPr>
      <dsp:spPr>
        <a:xfrm>
          <a:off x="0" y="87517"/>
          <a:ext cx="3248672" cy="194920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Доступ к информации </a:t>
          </a:r>
        </a:p>
      </dsp:txBody>
      <dsp:txXfrm>
        <a:off x="0" y="87517"/>
        <a:ext cx="3248672" cy="1949203"/>
      </dsp:txXfrm>
    </dsp:sp>
    <dsp:sp modelId="{6ABA30A7-1364-46D9-92F2-92F746C6B5E0}">
      <dsp:nvSpPr>
        <dsp:cNvPr id="0" name=""/>
        <dsp:cNvSpPr/>
      </dsp:nvSpPr>
      <dsp:spPr>
        <a:xfrm>
          <a:off x="3573539" y="87517"/>
          <a:ext cx="3248672" cy="1949203"/>
        </a:xfrm>
        <a:prstGeom prst="rect">
          <a:avLst/>
        </a:prstGeom>
        <a:gradFill rotWithShape="0">
          <a:gsLst>
            <a:gs pos="0">
              <a:schemeClr val="accent5">
                <a:hueOff val="-1689636"/>
                <a:satOff val="-4355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689636"/>
                <a:satOff val="-4355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689636"/>
                <a:satOff val="-4355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Фиксация и хранение информации </a:t>
          </a:r>
        </a:p>
      </dsp:txBody>
      <dsp:txXfrm>
        <a:off x="3573539" y="87517"/>
        <a:ext cx="3248672" cy="1949203"/>
      </dsp:txXfrm>
    </dsp:sp>
    <dsp:sp modelId="{D97AE77D-1BA0-4AB7-BD76-42D9ADFF8C8D}">
      <dsp:nvSpPr>
        <dsp:cNvPr id="0" name=""/>
        <dsp:cNvSpPr/>
      </dsp:nvSpPr>
      <dsp:spPr>
        <a:xfrm>
          <a:off x="7147079" y="87517"/>
          <a:ext cx="3248672" cy="1949203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Формирование и хранение  электронного портфолио</a:t>
          </a:r>
        </a:p>
      </dsp:txBody>
      <dsp:txXfrm>
        <a:off x="7147079" y="87517"/>
        <a:ext cx="3248672" cy="1949203"/>
      </dsp:txXfrm>
    </dsp:sp>
    <dsp:sp modelId="{C7E1572E-0547-4756-9DB2-CDD0EBDCA3B3}">
      <dsp:nvSpPr>
        <dsp:cNvPr id="0" name=""/>
        <dsp:cNvSpPr/>
      </dsp:nvSpPr>
      <dsp:spPr>
        <a:xfrm>
          <a:off x="1786769" y="2361588"/>
          <a:ext cx="3248672" cy="1949203"/>
        </a:xfrm>
        <a:prstGeom prst="rect">
          <a:avLst/>
        </a:prstGeom>
        <a:gradFill rotWithShape="0">
          <a:gsLst>
            <a:gs pos="0">
              <a:schemeClr val="accent5">
                <a:hueOff val="-5068907"/>
                <a:satOff val="-13064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068907"/>
                <a:satOff val="-13064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068907"/>
                <a:satOff val="-13064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Проведение занятий и оценочных процедур</a:t>
          </a:r>
        </a:p>
      </dsp:txBody>
      <dsp:txXfrm>
        <a:off x="1786769" y="2361588"/>
        <a:ext cx="3248672" cy="1949203"/>
      </dsp:txXfrm>
    </dsp:sp>
    <dsp:sp modelId="{A41B53A8-4FA9-4EFC-8202-95D1A9581DB1}">
      <dsp:nvSpPr>
        <dsp:cNvPr id="0" name=""/>
        <dsp:cNvSpPr/>
      </dsp:nvSpPr>
      <dsp:spPr>
        <a:xfrm>
          <a:off x="5360309" y="2361588"/>
          <a:ext cx="3248672" cy="1949203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Взаимодействие между участниками </a:t>
          </a:r>
        </a:p>
      </dsp:txBody>
      <dsp:txXfrm>
        <a:off x="5360309" y="2361588"/>
        <a:ext cx="3248672" cy="19492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F9B5F-DCAE-411A-84FE-58FC689261F5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8A29B-1755-41B7-91E4-BC3570990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494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8A29B-1755-41B7-91E4-BC3570990B3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659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8A29B-1755-41B7-91E4-BC3570990B3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36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8A29B-1755-41B7-91E4-BC3570990B3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44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8A29B-1755-41B7-91E4-BC3570990B3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796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8A29B-1755-41B7-91E4-BC3570990B3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96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8A29B-1755-41B7-91E4-BC3570990B3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189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8A29B-1755-41B7-91E4-BC3570990B3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643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8A29B-1755-41B7-91E4-BC3570990B3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284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>
            <a:extLst>
              <a:ext uri="{FF2B5EF4-FFF2-40B4-BE49-F238E27FC236}">
                <a16:creationId xmlns:a16="http://schemas.microsoft.com/office/drawing/2014/main" id="{84B4B824-1D2A-467F-8681-8363454B98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>
            <a:extLst>
              <a:ext uri="{FF2B5EF4-FFF2-40B4-BE49-F238E27FC236}">
                <a16:creationId xmlns:a16="http://schemas.microsoft.com/office/drawing/2014/main" id="{5A8EA0C9-EF68-455A-9BAB-FD5AB2CC9B5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12292" name="Номер слайда 3">
            <a:extLst>
              <a:ext uri="{FF2B5EF4-FFF2-40B4-BE49-F238E27FC236}">
                <a16:creationId xmlns:a16="http://schemas.microsoft.com/office/drawing/2014/main" id="{189E3CEB-E79E-4D3A-8625-10C0B46476F5}"/>
              </a:ext>
            </a:extLst>
          </p:cNvPr>
          <p:cNvSpPr txBox="1">
            <a:spLocks noGrp="1"/>
          </p:cNvSpPr>
          <p:nvPr/>
        </p:nvSpPr>
        <p:spPr bwMode="auto">
          <a:xfrm>
            <a:off x="5623697" y="6456612"/>
            <a:ext cx="4302231" cy="33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fld id="{8E15176F-7102-49C9-ABCE-9772945FACEA}" type="slidenum">
              <a:rPr lang="ru-RU" altLang="ru-RU" sz="1200"/>
              <a:pPr algn="r" eaLnBrk="1" hangingPunct="1"/>
              <a:t>22</a:t>
            </a:fld>
            <a:endParaRPr lang="ru-RU" alt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8D34A-F9AB-4C71-8574-9F4BF8A93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9E70DC-1FF7-4A7D-AD4F-5E5ADC6E66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E215DD-2D63-43DC-AC47-E208E7F24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A95CA4-E09D-4B49-A5AC-517892D9E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FE0A02-72D6-424E-B366-1D7F68CAF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682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75645-1A4D-471D-BDC9-FD8C4C9C3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EB87F1-4C73-4802-B4EA-BB72F5F37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F512A6-E012-4ABA-88E6-C7556948E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A0863E-E8D4-4B83-859F-D0BB5DD5B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0BD7F7-68B6-41D4-AE71-A319562C8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68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DAFBBA-D8D7-4317-8975-A90C86E620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6A914F-F325-4966-99A1-774D20FD2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7C887E-D0E2-4845-915E-B5C39BF70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9BB9CA-6A3D-49FA-8386-A45D00214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2B7426-FEF0-4B53-B767-41FB7F02F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471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68EB9-BF72-459D-BBA5-CAFAAB2DE57A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25F67-E038-4FB3-AA08-32156A2D51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654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17869-C47C-4391-95E5-1C77CCD3C145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245E0-9BE0-4DF7-BF20-1C391FAB1D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04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0C4B1-B0D3-4DBB-85DA-96F1D936D8EF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F0035-A3FB-4A6A-B901-ECABA415F2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960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2CA24-7726-4279-BCFB-2BD0D9A08F1E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755E4-B3C9-4AC7-AA05-0878764BF4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41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A0829-933F-4E56-8319-471C90E2B365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28658-CD0F-4690-A019-919141A823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607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361FD-6CCC-4B94-B4C2-7BDAFB36DA24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E4A8C-EF9A-4B83-87A4-479ACAE37B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596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D54FE-C3E0-4737-8A13-C3136B0F3E09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06653-ED36-4E49-A1D9-4690F627B6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3853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9B16D-2F43-4705-B2B1-EA9B9E612992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22C0E-65BA-4C59-B4B1-2F511BC41A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440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19F755-9A8C-434B-B92D-30CD2C5F0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450061-BAA2-486B-9C9D-0AFB9DD42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DF322D-52A8-49C5-9135-6E4338471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FD4989-81FF-4AE3-AC05-06743CA2F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195C9E-F860-4992-8958-4E7CB7EA8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422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77B2A-4DD0-4F9F-840B-1B916941010C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F808A-B2EE-4902-8B66-87348F6EA0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9308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7A3A3-0E34-4FB0-A44C-1E117A41D21B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6994F-B067-42FD-89D6-DB4795A2C2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380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54296-65EB-4FDF-9A9F-AE8D7B3DEAEB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570B7-FA92-40CD-8476-3A86E8AF3E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990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Кавы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72213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25157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46744-5F15-4C20-8986-5A3C60D5FC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>
          <a:xfrm>
            <a:off x="4165600" y="6248400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043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140DEB-F078-4C35-A6BC-D28DDB215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F9CAC9-B707-40B5-9A03-12D16F1C5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A7B4A6-BA82-43E7-80E1-58A7489CD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9D2BF5-1349-4854-9104-CD6EC006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4594B1-2197-495D-9D67-EC6F80997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98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B5F034-705E-49A3-8594-27059E99F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1766BB-3507-4C8A-B917-95CC383DD5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3B716B-5F02-40A1-A142-0A2A008E25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200F39-E50C-4890-A71A-646BE6023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A471ED3-5EA2-4FC8-A4A5-194E48315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2BDB63-EC37-4D4A-B833-13CAE8165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490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7D142B-8EF4-49E2-B105-20FD6B57E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AB6CF3-D09C-4DC8-944A-49C9CF995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D9FA2D-507F-4861-A6FE-860369A0A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1A9EFC7-91FC-4AED-B2AE-9033D03D29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FC72D83-5FC1-4586-945F-87EB1607C8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94E7C3-D0E9-483F-8C4E-72BA2ECE5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F8DC1AA-DBED-4CAD-A46E-556EED29F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4CDF565-C0EC-43EF-9E6C-D8D53355C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73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177DAC-733D-4AD7-9330-895DA23A4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442DBB-5BCC-49E9-A5F5-93CB2F173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5D76411-34F4-48D3-A888-332028C08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696E63C-B05D-4137-91A1-9F86F6352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97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02A6819-1FC9-4A56-9FB5-B61277074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F6867D-ED01-4444-8B61-898E1B115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1188FDC-D736-4CDD-B73E-67D2831FC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7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DDFA85-7402-4AED-9420-B32157802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3DFCDB-1A58-40D6-8C24-C6DDB17F1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0D72F8-CB6A-45FE-B6C9-E41E2243D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9F00DE-3A21-451A-9678-4B2284536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6F95A8-0A8B-42F3-B1AC-93E15A3AE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7ADC10-D2A6-4689-80A4-94BBE3BA6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1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A14EA-BFFA-4865-ACD9-870E55BDF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882E634-5584-4BD7-90EB-C2F9F6C32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0301BFB-25F6-4155-81D6-88245EF86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61CDBD-BF44-4981-B792-20B8C7818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2B0C79-980E-4ACA-B401-D45836884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598EF11-0F03-4FA2-ACEF-245A295F6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202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11798-AAD1-44F7-97BC-A3B883DFA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0417C6-AD12-43CC-960E-FFEBC7876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F883D4-CBEC-4602-AEA3-864A8F7E9A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A818E-249A-4C7C-A7A4-10C48E4BA392}" type="datetimeFigureOut">
              <a:rPr lang="ru-RU" smtClean="0"/>
              <a:t>вт 21.12.21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1884A9-B871-4239-BB78-4481FDC218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D23141-6A5C-467F-9774-BDB41D0F5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D2CC2-8169-4403-ACAF-41DD6F042A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98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E527D80-0EAA-4955-92C8-A0C203558FA5}" type="datetimeFigureOut">
              <a:rPr lang="ru-RU" smtClean="0"/>
              <a:pPr>
                <a:defRPr/>
              </a:pPr>
              <a:t>вт 21.12.21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1139134-4512-4B60-A9A9-76B81A1BD6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646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arant.ru/products/ipo/prime/doc/400807193/#1000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57251"/>
            <a:ext cx="12192000" cy="1430565"/>
          </a:xfrm>
          <a:prstGeom prst="rect">
            <a:avLst/>
          </a:prstGeom>
          <a:solidFill>
            <a:srgbClr val="206A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andara" panose="020E0502030303020204" pitchFamily="34" charset="0"/>
                <a:cs typeface="Arial" panose="020B0604020202020204" pitchFamily="34" charset="0"/>
              </a:rPr>
              <a:t>         </a:t>
            </a:r>
            <a:endParaRPr lang="ru-RU" sz="165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3999" y="2911510"/>
            <a:ext cx="95729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Обновленный ФГОС НОО:</a:t>
            </a:r>
          </a:p>
          <a:p>
            <a:pPr algn="ctr"/>
            <a:r>
              <a:rPr lang="ru-RU" sz="3600" b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ключевые аспекты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24000" y="4319588"/>
            <a:ext cx="9144000" cy="1681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03" y="1015968"/>
            <a:ext cx="863162" cy="1113129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286155" y="1208177"/>
            <a:ext cx="674194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5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Государственное автономное образовательное учреждение</a:t>
            </a:r>
          </a:p>
          <a:p>
            <a:pPr algn="ctr"/>
            <a:r>
              <a:rPr lang="ru-RU" sz="165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дополнительного профессионального образования</a:t>
            </a:r>
          </a:p>
          <a:p>
            <a:pPr algn="ctr"/>
            <a:r>
              <a:rPr lang="ru-RU" sz="165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«Институт развития образования Республики Татарстан»</a:t>
            </a:r>
            <a:endParaRPr lang="ru-RU" sz="1650" dirty="0"/>
          </a:p>
        </p:txBody>
      </p:sp>
      <p:sp>
        <p:nvSpPr>
          <p:cNvPr id="7" name="TextBox 6"/>
          <p:cNvSpPr txBox="1"/>
          <p:nvPr/>
        </p:nvSpPr>
        <p:spPr>
          <a:xfrm>
            <a:off x="2047510" y="5539084"/>
            <a:ext cx="8425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i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Хамитова Гульназ </a:t>
            </a:r>
            <a:r>
              <a:rPr lang="ru-RU" i="1" dirty="0" err="1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Рашитовна</a:t>
            </a:r>
            <a:r>
              <a:rPr lang="ru-RU" i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к.п.н., </a:t>
            </a:r>
          </a:p>
          <a:p>
            <a:pPr lvl="0" algn="ctr"/>
            <a:r>
              <a:rPr lang="ru-RU" i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заведующий кафедрой дошкольного и начального общего образования </a:t>
            </a:r>
          </a:p>
          <a:p>
            <a:pPr lvl="0" algn="ctr"/>
            <a:r>
              <a:rPr lang="ru-RU" i="1" dirty="0">
                <a:solidFill>
                  <a:srgbClr val="206A7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ГАОУ ДПО ИРО РТ</a:t>
            </a:r>
          </a:p>
        </p:txBody>
      </p:sp>
    </p:spTree>
    <p:extLst>
      <p:ext uri="{BB962C8B-B14F-4D97-AF65-F5344CB8AC3E}">
        <p14:creationId xmlns:p14="http://schemas.microsoft.com/office/powerpoint/2010/main" val="2571442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Приказ Министерства просвещения РФ </a:t>
            </a:r>
          </a:p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от 31.05.2021 № 286 "Об утверждении ФГОС НОО"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5D026D5-6356-4081-94CB-DA6BACF75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577" y="1797167"/>
            <a:ext cx="11353800" cy="436594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1E10B8A-0B03-41A2-8601-0B71D99D20DD}"/>
              </a:ext>
            </a:extLst>
          </p:cNvPr>
          <p:cNvSpPr/>
          <p:nvPr/>
        </p:nvSpPr>
        <p:spPr>
          <a:xfrm>
            <a:off x="832480" y="3327970"/>
            <a:ext cx="10749915" cy="1143518"/>
          </a:xfrm>
          <a:prstGeom prst="rect">
            <a:avLst/>
          </a:prstGeom>
          <a:solidFill>
            <a:srgbClr val="A5C5CB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13.	</a:t>
            </a:r>
            <a:r>
              <a:rPr lang="ru-RU" b="1" dirty="0">
                <a:cs typeface="Times New Roman" panose="02020603050405020304" pitchFamily="18" charset="0"/>
              </a:rPr>
              <a:t>Содержание начального общего образования определяется программой  НОО, разрабатываемой и утверждаемой Организацией самостоятельно. Организация разрабатывает программу НОО в соответствии со ФГОС и с учетом соответствующих ПООП.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5DCC15-E7E1-4619-865B-01F1AEF7E3C4}"/>
              </a:ext>
            </a:extLst>
          </p:cNvPr>
          <p:cNvSpPr/>
          <p:nvPr/>
        </p:nvSpPr>
        <p:spPr>
          <a:xfrm>
            <a:off x="832481" y="1604933"/>
            <a:ext cx="10749915" cy="1503617"/>
          </a:xfrm>
          <a:prstGeom prst="rect">
            <a:avLst/>
          </a:prstGeom>
          <a:solidFill>
            <a:srgbClr val="008080">
              <a:alpha val="34118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b="1" dirty="0"/>
              <a:t>П. 12.	На основе ФГОС с учетом потребностей социально-экономического развития регионов, этнокультурных особенностей населения разрабатываются примерные образовательные программы НОО (далее — ПООП), в том числе предусматривающие углубленное изучение отдельных учебных предметов.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21AB1F-F39C-497E-8434-0E3F0C8F0F8F}"/>
              </a:ext>
            </a:extLst>
          </p:cNvPr>
          <p:cNvSpPr/>
          <p:nvPr/>
        </p:nvSpPr>
        <p:spPr>
          <a:xfrm>
            <a:off x="832480" y="4690908"/>
            <a:ext cx="10749915" cy="1863715"/>
          </a:xfrm>
          <a:prstGeom prst="rect">
            <a:avLst/>
          </a:prstGeom>
          <a:solidFill>
            <a:srgbClr val="57909D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>
                <a:cs typeface="Times New Roman" panose="02020603050405020304" pitchFamily="18" charset="0"/>
              </a:rPr>
              <a:t>. 30.2.2.Планируемые результаты освоения обучающимися программы НОО должны являться содержательной и критериальной основой для разработки рабочих программ учебных предметов, учебных курсов (в том числе внеурочной деятельности), учебных модулей, являющихся методическими документами, определяющими организацию образовательного процесса в Организации по определенному учебному предмету, учебному курсу.</a:t>
            </a:r>
            <a:endParaRPr lang="ru-RU" b="1" dirty="0">
              <a:highlight>
                <a:srgbClr val="FFFF00"/>
              </a:highligh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855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6"/>
            <a:ext cx="12192000" cy="1261618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Требования ФГОС НОО к рабочей   программе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8" y="160679"/>
            <a:ext cx="692999" cy="893688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E77DA32-AC72-4839-8A95-8B2D82BBCD4F}"/>
              </a:ext>
            </a:extLst>
          </p:cNvPr>
          <p:cNvGraphicFramePr/>
          <p:nvPr/>
        </p:nvGraphicFramePr>
        <p:xfrm>
          <a:off x="804986" y="1502876"/>
          <a:ext cx="10783449" cy="5082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4087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-3329" y="5859"/>
            <a:ext cx="12192000" cy="142126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Содержание урочной деятельности</a:t>
            </a:r>
          </a:p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начального общего образования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7754"/>
            <a:ext cx="787955" cy="838086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5D026D5-6356-4081-94CB-DA6BACF75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760220"/>
            <a:ext cx="11353800" cy="436594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DD96FE12-E6B8-40CC-A1DB-6136B1892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36643"/>
              </p:ext>
            </p:extLst>
          </p:nvPr>
        </p:nvGraphicFramePr>
        <p:xfrm>
          <a:off x="221942" y="1416057"/>
          <a:ext cx="11741458" cy="542648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007006">
                  <a:extLst>
                    <a:ext uri="{9D8B030D-6E8A-4147-A177-3AD203B41FA5}">
                      <a16:colId xmlns:a16="http://schemas.microsoft.com/office/drawing/2014/main" val="2556150830"/>
                    </a:ext>
                  </a:extLst>
                </a:gridCol>
                <a:gridCol w="6734452">
                  <a:extLst>
                    <a:ext uri="{9D8B030D-6E8A-4147-A177-3AD203B41FA5}">
                      <a16:colId xmlns:a16="http://schemas.microsoft.com/office/drawing/2014/main" val="1903983093"/>
                    </a:ext>
                  </a:extLst>
                </a:gridCol>
              </a:tblGrid>
              <a:tr h="269186">
                <a:tc>
                  <a:txBody>
                    <a:bodyPr/>
                    <a:lstStyle/>
                    <a:p>
                      <a:pPr marL="444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Предметные области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55" marR="88265" marT="34290" marB="0"/>
                </a:tc>
                <a:tc>
                  <a:txBody>
                    <a:bodyPr/>
                    <a:lstStyle/>
                    <a:p>
                      <a:pPr marL="13081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Учебные предметы (учебные модули)</a:t>
                      </a:r>
                      <a:endParaRPr lang="ru-RU" sz="1600" b="1" dirty="0">
                        <a:effectLst/>
                      </a:endParaRPr>
                    </a:p>
                  </a:txBody>
                  <a:tcPr marL="59055" marR="88265" marT="34290" marB="0"/>
                </a:tc>
                <a:extLst>
                  <a:ext uri="{0D108BD9-81ED-4DB2-BD59-A6C34878D82A}">
                    <a16:rowId xmlns:a16="http://schemas.microsoft.com/office/drawing/2014/main" val="752014081"/>
                  </a:ext>
                </a:extLst>
              </a:tr>
              <a:tr h="505185">
                <a:tc>
                  <a:txBody>
                    <a:bodyPr/>
                    <a:lstStyle/>
                    <a:p>
                      <a:pPr marL="6350" marR="230505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Русский язык и литературное чтение</a:t>
                      </a:r>
                      <a:endParaRPr lang="ru-RU" sz="1600" b="1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17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Русский язык,</a:t>
                      </a:r>
                    </a:p>
                    <a:p>
                      <a:pPr marL="317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Литературное чтение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55" marR="88265" marT="34290" marB="0"/>
                </a:tc>
                <a:extLst>
                  <a:ext uri="{0D108BD9-81ED-4DB2-BD59-A6C34878D82A}">
                    <a16:rowId xmlns:a16="http://schemas.microsoft.com/office/drawing/2014/main" val="1912079668"/>
                  </a:ext>
                </a:extLst>
              </a:tr>
              <a:tr h="570713">
                <a:tc>
                  <a:txBody>
                    <a:bodyPr/>
                    <a:lstStyle/>
                    <a:p>
                      <a:pPr marL="6350" marR="230505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Родной язык и литературное чтение на родном языке</a:t>
                      </a:r>
                      <a:endParaRPr lang="ru-RU" sz="1600" b="1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175" marR="3365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Родной язык и (или) государственный язык республики РФ</a:t>
                      </a:r>
                    </a:p>
                    <a:p>
                      <a:pPr marL="635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Литературное чтение на родном языке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55" marR="88265" marT="34290" marB="0"/>
                </a:tc>
                <a:extLst>
                  <a:ext uri="{0D108BD9-81ED-4DB2-BD59-A6C34878D82A}">
                    <a16:rowId xmlns:a16="http://schemas.microsoft.com/office/drawing/2014/main" val="1954585779"/>
                  </a:ext>
                </a:extLst>
              </a:tr>
              <a:tr h="324498">
                <a:tc>
                  <a:txBody>
                    <a:bodyPr/>
                    <a:lstStyle/>
                    <a:p>
                      <a:pPr marL="3175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Иностранный язык</a:t>
                      </a:r>
                      <a:endParaRPr lang="ru-RU" sz="1600" b="1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Иностранный язык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55" marR="88265" marT="34290" marB="0"/>
                </a:tc>
                <a:extLst>
                  <a:ext uri="{0D108BD9-81ED-4DB2-BD59-A6C34878D82A}">
                    <a16:rowId xmlns:a16="http://schemas.microsoft.com/office/drawing/2014/main" val="831994964"/>
                  </a:ext>
                </a:extLst>
              </a:tr>
              <a:tr h="385858">
                <a:tc>
                  <a:txBody>
                    <a:bodyPr/>
                    <a:lstStyle/>
                    <a:p>
                      <a:pPr marL="635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Математика и информатика</a:t>
                      </a:r>
                      <a:endParaRPr lang="ru-RU" sz="1600" b="1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Математика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55" marR="88265" marT="34290" marB="0"/>
                </a:tc>
                <a:extLst>
                  <a:ext uri="{0D108BD9-81ED-4DB2-BD59-A6C34878D82A}">
                    <a16:rowId xmlns:a16="http://schemas.microsoft.com/office/drawing/2014/main" val="1679871432"/>
                  </a:ext>
                </a:extLst>
              </a:tr>
              <a:tr h="570713">
                <a:tc>
                  <a:txBody>
                    <a:bodyPr/>
                    <a:lstStyle/>
                    <a:p>
                      <a:pPr marL="0" marR="24892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Обществознание и естествознание (Окружающий мир)</a:t>
                      </a:r>
                      <a:endParaRPr lang="ru-RU" sz="1600" b="1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Окружающий мир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55" marR="88265" marT="34290" marB="0"/>
                </a:tc>
                <a:extLst>
                  <a:ext uri="{0D108BD9-81ED-4DB2-BD59-A6C34878D82A}">
                    <a16:rowId xmlns:a16="http://schemas.microsoft.com/office/drawing/2014/main" val="3501881538"/>
                  </a:ext>
                </a:extLst>
              </a:tr>
              <a:tr h="1449179">
                <a:tc>
                  <a:txBody>
                    <a:bodyPr/>
                    <a:lstStyle/>
                    <a:p>
                      <a:pPr marL="889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Основы религиозных культур и</a:t>
                      </a:r>
                    </a:p>
                    <a:p>
                      <a:pPr marL="889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светской этики</a:t>
                      </a:r>
                      <a:endParaRPr lang="ru-RU" sz="1600" b="1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Основы религиозных культур и светской этики:</a:t>
                      </a:r>
                    </a:p>
                    <a:p>
                      <a:pPr marL="889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учебный модуль: Основы православной культуры</a:t>
                      </a:r>
                    </a:p>
                    <a:p>
                      <a:pPr marL="889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учебный модуль: Основы иудейской культуры</a:t>
                      </a:r>
                    </a:p>
                    <a:p>
                      <a:pPr marL="1206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учебный модуль: Основы буддийской культуры</a:t>
                      </a:r>
                    </a:p>
                    <a:p>
                      <a:pPr marL="15240" marR="5461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учебный модуль: Основы исламской культуры</a:t>
                      </a:r>
                    </a:p>
                    <a:p>
                      <a:pPr marL="15240" marR="5461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учебный модуль: Основы религиозных культур народов России</a:t>
                      </a:r>
                    </a:p>
                    <a:p>
                      <a:pPr marL="15240" marR="5461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учебный модуль: Основы светской этики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55" marR="88265" marT="34290" marB="0"/>
                </a:tc>
                <a:extLst>
                  <a:ext uri="{0D108BD9-81ED-4DB2-BD59-A6C34878D82A}">
                    <a16:rowId xmlns:a16="http://schemas.microsoft.com/office/drawing/2014/main" val="1966855453"/>
                  </a:ext>
                </a:extLst>
              </a:tr>
              <a:tr h="324498">
                <a:tc>
                  <a:txBody>
                    <a:bodyPr/>
                    <a:lstStyle/>
                    <a:p>
                      <a:pPr marL="18415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Искусство</a:t>
                      </a:r>
                      <a:endParaRPr lang="ru-RU" sz="1600" b="1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415" marR="81661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Изобразительное искусство, Музыка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55" marR="88265" marT="34290" marB="0" anchor="b"/>
                </a:tc>
                <a:extLst>
                  <a:ext uri="{0D108BD9-81ED-4DB2-BD59-A6C34878D82A}">
                    <a16:rowId xmlns:a16="http://schemas.microsoft.com/office/drawing/2014/main" val="3968958931"/>
                  </a:ext>
                </a:extLst>
              </a:tr>
              <a:tr h="324498">
                <a:tc>
                  <a:txBody>
                    <a:bodyPr/>
                    <a:lstStyle/>
                    <a:p>
                      <a:pPr marL="2159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Технология</a:t>
                      </a:r>
                      <a:endParaRPr lang="ru-RU" sz="1600" b="1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Технология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55" marR="88265" marT="34290" marB="0"/>
                </a:tc>
                <a:extLst>
                  <a:ext uri="{0D108BD9-81ED-4DB2-BD59-A6C34878D82A}">
                    <a16:rowId xmlns:a16="http://schemas.microsoft.com/office/drawing/2014/main" val="1004186332"/>
                  </a:ext>
                </a:extLst>
              </a:tr>
              <a:tr h="324498">
                <a:tc>
                  <a:txBody>
                    <a:bodyPr/>
                    <a:lstStyle/>
                    <a:p>
                      <a:pPr marL="2413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Физическая культура</a:t>
                      </a:r>
                      <a:endParaRPr lang="ru-RU" sz="1600" b="1" baseline="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13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Физическая культура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055" marR="88265" marT="34290" marB="0"/>
                </a:tc>
                <a:extLst>
                  <a:ext uri="{0D108BD9-81ED-4DB2-BD59-A6C34878D82A}">
                    <a16:rowId xmlns:a16="http://schemas.microsoft.com/office/drawing/2014/main" val="210014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181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62599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      </a:t>
            </a:r>
          </a:p>
          <a:p>
            <a:pPr algn="r">
              <a:defRPr/>
            </a:pP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Примерные рабочие программы по учебным предметам        разработаны для 16 учебных предметов начального общего образования</a:t>
            </a:r>
          </a:p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</a:t>
            </a:r>
            <a:endParaRPr lang="ru-RU" sz="3600" b="1" dirty="0">
              <a:solidFill>
                <a:prstClr val="white"/>
              </a:solidFill>
              <a:latin typeface="Candara" panose="020E0502030303020204" pitchFamily="34" charset="0"/>
              <a:cs typeface="Segoe UI Light" panose="020B0502040204020203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2921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5D026D5-6356-4081-94CB-DA6BACF75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760220"/>
            <a:ext cx="11353800" cy="436594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2730D1-E7C5-457C-9D07-1ADABA202367}"/>
              </a:ext>
            </a:extLst>
          </p:cNvPr>
          <p:cNvSpPr/>
          <p:nvPr/>
        </p:nvSpPr>
        <p:spPr>
          <a:xfrm>
            <a:off x="4398559" y="1851390"/>
            <a:ext cx="7564841" cy="445444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Русский язык</a:t>
            </a: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Литературное чтение</a:t>
            </a: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Родной язык (русский)</a:t>
            </a: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Литературное чтение на родном (русском) языке</a:t>
            </a: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Английский язык</a:t>
            </a: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Испанский язык</a:t>
            </a: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Французский язык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Немецкий язык </a:t>
            </a: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Китайский язык</a:t>
            </a: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Окружающий мир</a:t>
            </a: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Математика</a:t>
            </a:r>
          </a:p>
          <a:p>
            <a:pPr algn="ctr"/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Технология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Изобразительное искусство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Музыка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Физическая культура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50000"/>
                  </a:schemeClr>
                </a:solidFill>
              </a:rPr>
              <a:t>Основы религиозных культур и светской этики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25BE47-3048-4446-99C3-5849E622A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869" y="1965849"/>
            <a:ext cx="3608613" cy="4365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6090445-9499-4749-93FC-63BF0ABCD1F7}"/>
              </a:ext>
            </a:extLst>
          </p:cNvPr>
          <p:cNvSpPr/>
          <p:nvPr/>
        </p:nvSpPr>
        <p:spPr>
          <a:xfrm>
            <a:off x="863513" y="6424900"/>
            <a:ext cx="2537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https://edsoo.ru/</a:t>
            </a:r>
          </a:p>
        </p:txBody>
      </p:sp>
    </p:spTree>
    <p:extLst>
      <p:ext uri="{BB962C8B-B14F-4D97-AF65-F5344CB8AC3E}">
        <p14:creationId xmlns:p14="http://schemas.microsoft.com/office/powerpoint/2010/main" val="1430258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32360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r>
              <a:rPr lang="ru-RU" sz="28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Объем примерных рабочих программ – 80/20 </a:t>
            </a:r>
            <a:endParaRPr lang="ru-RU" sz="2800" b="1" dirty="0">
              <a:solidFill>
                <a:srgbClr val="006666"/>
              </a:solidFill>
              <a:highlight>
                <a:srgbClr val="FFFF00"/>
              </a:highlight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36" y="16775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9CD949DD-D362-4303-8BAE-0402203639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246710"/>
              </p:ext>
            </p:extLst>
          </p:nvPr>
        </p:nvGraphicFramePr>
        <p:xfrm>
          <a:off x="101600" y="1491355"/>
          <a:ext cx="11988800" cy="519889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1988800">
                  <a:extLst>
                    <a:ext uri="{9D8B030D-6E8A-4147-A177-3AD203B41FA5}">
                      <a16:colId xmlns:a16="http://schemas.microsoft.com/office/drawing/2014/main" val="3092358122"/>
                    </a:ext>
                  </a:extLst>
                </a:gridCol>
              </a:tblGrid>
              <a:tr h="84046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ФГОС НОО: общий объем аудиторной работы за четыре года (включая ВД)</a:t>
                      </a:r>
                    </a:p>
                    <a:p>
                      <a:pPr algn="ctr"/>
                      <a:r>
                        <a:rPr lang="ru-RU" sz="2400" dirty="0"/>
                        <a:t> 2954 - 3190 часов (ВД – до 1320 часов)</a:t>
                      </a:r>
                      <a:endParaRPr lang="ru-RU" sz="2400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674387"/>
                  </a:ext>
                </a:extLst>
              </a:tr>
              <a:tr h="466924">
                <a:tc>
                  <a:txBody>
                    <a:bodyPr/>
                    <a:lstStyle/>
                    <a:p>
                      <a:pPr algn="ctr"/>
                      <a:r>
                        <a:rPr lang="ru-RU" sz="2400" i="1" dirty="0"/>
                        <a:t>Примерный  учебный  план</a:t>
                      </a:r>
                      <a:endParaRPr lang="ru-RU" sz="2400" b="0" i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710523"/>
                  </a:ext>
                </a:extLst>
              </a:tr>
              <a:tr h="778206">
                <a:tc>
                  <a:txBody>
                    <a:bodyPr/>
                    <a:lstStyle/>
                    <a:p>
                      <a:r>
                        <a:rPr lang="ru-RU" sz="2400" dirty="0"/>
                        <a:t>«</a:t>
                      </a:r>
                      <a:r>
                        <a:rPr lang="ru-RU" sz="2000" dirty="0"/>
                        <a:t>Обучение грамоте» вводный интегрированный курс - 180 ч: 9 /20-23:</a:t>
                      </a:r>
                    </a:p>
                    <a:p>
                      <a:r>
                        <a:rPr lang="ru-RU" sz="2000" dirty="0"/>
                        <a:t> 5 ч. русского языка (обучение письму)+ 4 ч. литературного чтения (обучение чтению) 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798651"/>
                  </a:ext>
                </a:extLst>
              </a:tr>
              <a:tr h="591342">
                <a:tc>
                  <a:txBody>
                    <a:bodyPr/>
                    <a:lstStyle/>
                    <a:p>
                      <a:r>
                        <a:rPr lang="ru-RU" sz="2400" dirty="0"/>
                        <a:t>Русский язык – 675 ч: 1 класс 165 ч (5/33), 2—4 </a:t>
                      </a:r>
                      <a:r>
                        <a:rPr lang="ru-RU" sz="2400" dirty="0" err="1"/>
                        <a:t>кл</a:t>
                      </a:r>
                      <a:r>
                        <a:rPr lang="ru-RU" sz="2400" dirty="0"/>
                        <a:t>. 170 ч (5/34)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185552"/>
                  </a:ext>
                </a:extLst>
              </a:tr>
              <a:tr h="591342">
                <a:tc>
                  <a:txBody>
                    <a:bodyPr/>
                    <a:lstStyle/>
                    <a:p>
                      <a:r>
                        <a:rPr lang="ru-RU" sz="2400" dirty="0"/>
                        <a:t>Литературное чтение - 1 класс 120 ч. (4/10 ), 2—4 </a:t>
                      </a:r>
                      <a:r>
                        <a:rPr lang="ru-RU" sz="2400" dirty="0" err="1"/>
                        <a:t>кл</a:t>
                      </a:r>
                      <a:r>
                        <a:rPr lang="ru-RU" sz="2400" dirty="0"/>
                        <a:t>. по 136 ч (4/34)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525374"/>
                  </a:ext>
                </a:extLst>
              </a:tr>
              <a:tr h="466924">
                <a:tc>
                  <a:txBody>
                    <a:bodyPr/>
                    <a:lstStyle/>
                    <a:p>
                      <a:r>
                        <a:rPr lang="ru-RU" sz="2400" dirty="0"/>
                        <a:t>Математика – 540 час  (4 /неделя)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681744"/>
                  </a:ext>
                </a:extLst>
              </a:tr>
              <a:tr h="621031">
                <a:tc>
                  <a:txBody>
                    <a:bodyPr/>
                    <a:lstStyle/>
                    <a:p>
                      <a:r>
                        <a:rPr lang="ru-RU" sz="2400" dirty="0"/>
                        <a:t>Окружающий мир-  270 ч: 1 класс 66 ч (2 /33), 2-4 </a:t>
                      </a:r>
                      <a:r>
                        <a:rPr lang="ru-RU" sz="2400" dirty="0" err="1"/>
                        <a:t>кл</a:t>
                      </a:r>
                      <a:r>
                        <a:rPr lang="ru-RU" sz="2400" dirty="0"/>
                        <a:t>. по 68 ч (2 /34)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990454"/>
                  </a:ext>
                </a:extLst>
              </a:tr>
              <a:tr h="842660">
                <a:tc>
                  <a:txBody>
                    <a:bodyPr/>
                    <a:lstStyle/>
                    <a:p>
                      <a:r>
                        <a:rPr lang="ru-RU" sz="2400" dirty="0"/>
                        <a:t>Технология – 135: 1 класс 33 ч (1 /33),2-4 </a:t>
                      </a:r>
                      <a:r>
                        <a:rPr lang="ru-RU" sz="2400" dirty="0" err="1"/>
                        <a:t>кл</a:t>
                      </a:r>
                      <a:r>
                        <a:rPr lang="ru-RU" sz="2400" dirty="0"/>
                        <a:t>. по 34 ч (1/ 34)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249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360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Требования к условиям</a:t>
            </a:r>
          </a:p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 освоения обучающимися программ НОО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2EF83EC3-6E9A-40BB-BEE2-4A1ABD5FA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7700816"/>
              </p:ext>
            </p:extLst>
          </p:nvPr>
        </p:nvGraphicFramePr>
        <p:xfrm>
          <a:off x="228600" y="1478616"/>
          <a:ext cx="11856720" cy="505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7168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309807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r>
              <a:rPr lang="ru-RU" sz="3000" b="1" dirty="0">
                <a:solidFill>
                  <a:prstClr val="white"/>
                </a:solidFill>
                <a:cs typeface="Segoe UI Light" panose="020B0502040204020203" pitchFamily="34" charset="0"/>
              </a:rPr>
              <a:t>Электронная информационно-образовательная среда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67755"/>
            <a:ext cx="708660" cy="797908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707EA059-4D72-4ED1-922A-B8403F7707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087114"/>
              </p:ext>
            </p:extLst>
          </p:nvPr>
        </p:nvGraphicFramePr>
        <p:xfrm>
          <a:off x="745724" y="1740023"/>
          <a:ext cx="10395752" cy="4398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2157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309807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r>
              <a:rPr lang="ru-RU" sz="23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Задачи реализации </a:t>
            </a:r>
          </a:p>
          <a:p>
            <a:pPr algn="ctr">
              <a:defRPr/>
            </a:pPr>
            <a:r>
              <a:rPr lang="ru-RU" sz="23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содержания примерных рабочих программ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67755"/>
            <a:ext cx="708660" cy="797908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graphicFrame>
        <p:nvGraphicFramePr>
          <p:cNvPr id="21" name="Таблица 21">
            <a:extLst>
              <a:ext uri="{FF2B5EF4-FFF2-40B4-BE49-F238E27FC236}">
                <a16:creationId xmlns:a16="http://schemas.microsoft.com/office/drawing/2014/main" id="{B4874355-8209-4EE5-ABBA-2F4FD6F8B8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113006"/>
              </p:ext>
            </p:extLst>
          </p:nvPr>
        </p:nvGraphicFramePr>
        <p:xfrm>
          <a:off x="228600" y="1477562"/>
          <a:ext cx="11795077" cy="500329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1795077">
                  <a:extLst>
                    <a:ext uri="{9D8B030D-6E8A-4147-A177-3AD203B41FA5}">
                      <a16:colId xmlns:a16="http://schemas.microsoft.com/office/drawing/2014/main" val="2368207664"/>
                    </a:ext>
                  </a:extLst>
                </a:gridCol>
              </a:tblGrid>
              <a:tr h="240416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ru-RU" sz="2600" dirty="0"/>
                        <a:t>Примерная программа по математике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580967"/>
                  </a:ext>
                </a:extLst>
              </a:tr>
              <a:tr h="913581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ru-RU" sz="2600" dirty="0"/>
                        <a:t>- </a:t>
                      </a:r>
                      <a:r>
                        <a:rPr lang="ru-RU" sz="2300" dirty="0"/>
                        <a:t>формирование функциональной математической грамотности младшего школьника, которая характеризуется наличием у него опыта решения учебно-познавательных и учебно-практических задач, построенных на понимании и применении математических отношений («часть-целое», «больше-меньше», «равно-неравно», «порядок»), смысла арифметических действий, зависимостей (работа, движение, продолжительность события)</a:t>
                      </a:r>
                      <a:endParaRPr lang="ru-RU" sz="23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3375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ru-RU" sz="2600" b="1" dirty="0"/>
                        <a:t>Примерная программа русскому языку</a:t>
                      </a:r>
                      <a:endParaRPr lang="ru-RU" sz="2600" b="1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7925490"/>
                  </a:ext>
                </a:extLst>
              </a:tr>
              <a:tr h="1277028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ru-RU" sz="2600" dirty="0"/>
                        <a:t>- </a:t>
                      </a:r>
                      <a:r>
                        <a:rPr lang="ru-RU" sz="2300" dirty="0"/>
                        <a:t>развитие функциональной грамотности, готовности к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lang="ru-RU" sz="2300" dirty="0"/>
                        <a:t>успешному взаимодействию с изменяющимся миром и дальнейшему успешному образованию</a:t>
                      </a:r>
                      <a:endParaRPr lang="ru-RU" sz="2300" b="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258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0131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Задачи реализации </a:t>
            </a:r>
          </a:p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содержания примерных рабочих программ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D149AC-6DC5-46ED-B804-39EB9F9CC71E}"/>
              </a:ext>
            </a:extLst>
          </p:cNvPr>
          <p:cNvSpPr/>
          <p:nvPr/>
        </p:nvSpPr>
        <p:spPr>
          <a:xfrm>
            <a:off x="776525" y="1860307"/>
            <a:ext cx="1028771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700" b="1" dirty="0">
              <a:solidFill>
                <a:srgbClr val="006666"/>
              </a:solidFill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F2520BEE-A365-4AFD-AAEC-AA890937BE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1328014"/>
              </p:ext>
            </p:extLst>
          </p:nvPr>
        </p:nvGraphicFramePr>
        <p:xfrm>
          <a:off x="228599" y="1535837"/>
          <a:ext cx="11525435" cy="5140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16140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Задачи реализации </a:t>
            </a:r>
          </a:p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содержания примерных рабочих программ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D149AC-6DC5-46ED-B804-39EB9F9CC71E}"/>
              </a:ext>
            </a:extLst>
          </p:cNvPr>
          <p:cNvSpPr/>
          <p:nvPr/>
        </p:nvSpPr>
        <p:spPr>
          <a:xfrm>
            <a:off x="776525" y="1860307"/>
            <a:ext cx="1028771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700" b="1" dirty="0">
              <a:solidFill>
                <a:srgbClr val="006666"/>
              </a:solidFill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B3E8BCA-2887-4402-8850-E76D228066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6461732"/>
              </p:ext>
            </p:extLst>
          </p:nvPr>
        </p:nvGraphicFramePr>
        <p:xfrm>
          <a:off x="373232" y="1659110"/>
          <a:ext cx="11620500" cy="5198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11822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r>
              <a:rPr lang="ru-RU" sz="4000" b="1" dirty="0">
                <a:solidFill>
                  <a:prstClr val="white"/>
                </a:solidFill>
                <a:latin typeface="+mj-lt"/>
                <a:cs typeface="Segoe UI Light" panose="020B0502040204020203" pitchFamily="34" charset="0"/>
              </a:rPr>
              <a:t>Международные исследования</a:t>
            </a:r>
          </a:p>
          <a:p>
            <a:pPr algn="ctr">
              <a:defRPr/>
            </a:pPr>
            <a:r>
              <a:rPr lang="ru-RU" sz="4000" b="1" dirty="0">
                <a:solidFill>
                  <a:prstClr val="white"/>
                </a:solidFill>
                <a:latin typeface="+mj-lt"/>
                <a:cs typeface="Segoe UI Light" panose="020B0502040204020203" pitchFamily="34" charset="0"/>
              </a:rPr>
              <a:t> качества образования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7160"/>
            <a:ext cx="1017270" cy="1200466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5D026D5-6356-4081-94CB-DA6BACF75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49646"/>
            <a:ext cx="11704320" cy="52711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8800" b="1" dirty="0">
              <a:solidFill>
                <a:srgbClr val="006666"/>
              </a:solidFill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BE56F5E-85F6-49D5-8753-0AE26DC02F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511"/>
          <a:stretch/>
        </p:blipFill>
        <p:spPr>
          <a:xfrm>
            <a:off x="2693675" y="4376634"/>
            <a:ext cx="6245857" cy="2299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4B4DAE-ED52-4E49-9818-BF3F85B080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82" t="2077" r="3127" b="24176"/>
          <a:stretch/>
        </p:blipFill>
        <p:spPr>
          <a:xfrm>
            <a:off x="6312088" y="1584973"/>
            <a:ext cx="5254887" cy="2639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1C9997-C15C-4701-85AE-05770C95CD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239" y="1572781"/>
            <a:ext cx="5254887" cy="2652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0995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Задачи реализации </a:t>
            </a:r>
          </a:p>
          <a:p>
            <a:pPr algn="ctr">
              <a:defRPr/>
            </a:pPr>
            <a:r>
              <a:rPr lang="ru-RU" sz="2000" b="1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содержания примерных рабочих программ</a:t>
            </a:r>
            <a:endParaRPr lang="ru-RU" sz="2000" b="1" dirty="0">
              <a:solidFill>
                <a:prstClr val="white"/>
              </a:solidFill>
              <a:latin typeface="Arial Black" panose="020B0A04020102020204" pitchFamily="34" charset="0"/>
              <a:cs typeface="Segoe UI Light" panose="020B0502040204020203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D149AC-6DC5-46ED-B804-39EB9F9CC71E}"/>
              </a:ext>
            </a:extLst>
          </p:cNvPr>
          <p:cNvSpPr/>
          <p:nvPr/>
        </p:nvSpPr>
        <p:spPr>
          <a:xfrm>
            <a:off x="776525" y="1860307"/>
            <a:ext cx="1028771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700" b="1" dirty="0">
              <a:solidFill>
                <a:srgbClr val="006666"/>
              </a:solidFill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C4B42CC0-D2F9-40E0-84DB-7CEB0F96C8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0251800"/>
              </p:ext>
            </p:extLst>
          </p:nvPr>
        </p:nvGraphicFramePr>
        <p:xfrm>
          <a:off x="244252" y="1465197"/>
          <a:ext cx="1158080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7428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0"/>
            <a:ext cx="12192000" cy="1254525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27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3200" b="1" dirty="0">
                <a:solidFill>
                  <a:prstClr val="white"/>
                </a:solidFill>
                <a:latin typeface="+mj-lt"/>
                <a:cs typeface="Segoe UI Light" panose="020B0502040204020203" pitchFamily="34" charset="0"/>
              </a:rPr>
              <a:t>Введение обновленного ФГОС НОО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58" y="119191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5D026D5-6356-4081-94CB-DA6BACF752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44286328-B142-4646-A439-CA66AAA100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2314057"/>
              </p:ext>
            </p:extLst>
          </p:nvPr>
        </p:nvGraphicFramePr>
        <p:xfrm>
          <a:off x="1933575" y="1518082"/>
          <a:ext cx="8128000" cy="5113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83861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>
            <a:extLst>
              <a:ext uri="{FF2B5EF4-FFF2-40B4-BE49-F238E27FC236}">
                <a16:creationId xmlns:a16="http://schemas.microsoft.com/office/drawing/2014/main" id="{61B060E0-39D6-46F4-9A67-5F8B9DD17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41360"/>
            <a:ext cx="12192000" cy="236770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267" name="Picture 2">
            <a:extLst>
              <a:ext uri="{FF2B5EF4-FFF2-40B4-BE49-F238E27FC236}">
                <a16:creationId xmlns:a16="http://schemas.microsoft.com/office/drawing/2014/main" id="{C15D5349-AC6F-4F9F-9988-05FA9AB6316E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1" y="576817"/>
            <a:ext cx="720725" cy="969963"/>
          </a:xfrm>
        </p:spPr>
      </p:pic>
      <p:sp>
        <p:nvSpPr>
          <p:cNvPr id="11268" name="Заголовок 2">
            <a:extLst>
              <a:ext uri="{FF2B5EF4-FFF2-40B4-BE49-F238E27FC236}">
                <a16:creationId xmlns:a16="http://schemas.microsoft.com/office/drawing/2014/main" id="{A0B2E7EF-E4F4-4574-8030-6FA2E1514C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89956" y="467280"/>
            <a:ext cx="7812087" cy="1079500"/>
          </a:xfrm>
        </p:spPr>
        <p:txBody>
          <a:bodyPr/>
          <a:lstStyle/>
          <a:p>
            <a:pPr algn="l"/>
            <a:br>
              <a:rPr lang="ru-RU" altLang="ru-RU" sz="3200" b="1" dirty="0">
                <a:solidFill>
                  <a:srgbClr val="2E867C"/>
                </a:solidFill>
              </a:rPr>
            </a:br>
            <a:br>
              <a:rPr lang="ru-RU" altLang="ru-RU" sz="3200" b="1" dirty="0">
                <a:solidFill>
                  <a:srgbClr val="2E867C"/>
                </a:solidFill>
              </a:rPr>
            </a:br>
            <a:r>
              <a:rPr lang="ru-RU" altLang="ru-RU" sz="2800" b="1" dirty="0">
                <a:solidFill>
                  <a:srgbClr val="006666"/>
                </a:solidFill>
              </a:rPr>
              <a:t>Обновленный ФГОС НОО:  ключевые аспекты</a:t>
            </a:r>
            <a:br>
              <a:rPr lang="ru-RU" altLang="ru-RU" sz="2800" b="1" dirty="0">
                <a:solidFill>
                  <a:srgbClr val="006666"/>
                </a:solidFill>
              </a:rPr>
            </a:br>
            <a:endParaRPr lang="ru-RU" altLang="ru-RU" sz="2800" dirty="0">
              <a:solidFill>
                <a:srgbClr val="006666"/>
              </a:solidFill>
            </a:endParaRPr>
          </a:p>
        </p:txBody>
      </p:sp>
      <p:sp>
        <p:nvSpPr>
          <p:cNvPr id="11269" name="Заголовок 1">
            <a:extLst>
              <a:ext uri="{FF2B5EF4-FFF2-40B4-BE49-F238E27FC236}">
                <a16:creationId xmlns:a16="http://schemas.microsoft.com/office/drawing/2014/main" id="{45EB3CA7-22E0-47E8-9072-D3F6A826F642}"/>
              </a:ext>
            </a:extLst>
          </p:cNvPr>
          <p:cNvSpPr txBox="1">
            <a:spLocks/>
          </p:cNvSpPr>
          <p:nvPr/>
        </p:nvSpPr>
        <p:spPr bwMode="auto">
          <a:xfrm>
            <a:off x="684919" y="2760820"/>
            <a:ext cx="10679288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bg1"/>
                </a:solidFill>
              </a:rPr>
              <a:t>Благодарим за внимание!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bg1"/>
                </a:solidFill>
              </a:rPr>
              <a:t> </a:t>
            </a:r>
            <a:r>
              <a:rPr lang="ru-RU" altLang="ru-RU" sz="2800" b="1" dirty="0" err="1">
                <a:solidFill>
                  <a:schemeClr val="bg1"/>
                </a:solidFill>
              </a:rPr>
              <a:t>Игътибарыгыз</a:t>
            </a:r>
            <a:r>
              <a:rPr lang="ru-RU" altLang="ru-RU" sz="2800" b="1" dirty="0">
                <a:solidFill>
                  <a:schemeClr val="bg1"/>
                </a:solidFill>
              </a:rPr>
              <a:t> </a:t>
            </a:r>
            <a:r>
              <a:rPr lang="ru-RU" altLang="ru-RU" sz="2800" b="1" dirty="0" err="1">
                <a:solidFill>
                  <a:schemeClr val="bg1"/>
                </a:solidFill>
              </a:rPr>
              <a:t>өчен</a:t>
            </a:r>
            <a:r>
              <a:rPr lang="ru-RU" altLang="ru-RU" sz="2800" b="1" dirty="0">
                <a:solidFill>
                  <a:schemeClr val="bg1"/>
                </a:solidFill>
              </a:rPr>
              <a:t> </a:t>
            </a:r>
            <a:r>
              <a:rPr lang="ru-RU" altLang="ru-RU" sz="2800" b="1" dirty="0" err="1">
                <a:solidFill>
                  <a:schemeClr val="bg1"/>
                </a:solidFill>
              </a:rPr>
              <a:t>рәхмәт</a:t>
            </a:r>
            <a:r>
              <a:rPr lang="ru-RU" altLang="ru-RU" sz="2800" b="1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1270" name="TextBox 1">
            <a:extLst>
              <a:ext uri="{FF2B5EF4-FFF2-40B4-BE49-F238E27FC236}">
                <a16:creationId xmlns:a16="http://schemas.microsoft.com/office/drawing/2014/main" id="{3EA32A51-77EB-405F-9C94-4DCC8B9E8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563" y="4941888"/>
            <a:ext cx="91440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2A6A6C"/>
                </a:solidFill>
              </a:rPr>
              <a:t>Елабуга,2021</a:t>
            </a:r>
          </a:p>
        </p:txBody>
      </p:sp>
      <p:pic>
        <p:nvPicPr>
          <p:cNvPr id="11271" name="Рисунок 6">
            <a:extLst>
              <a:ext uri="{FF2B5EF4-FFF2-40B4-BE49-F238E27FC236}">
                <a16:creationId xmlns:a16="http://schemas.microsoft.com/office/drawing/2014/main" id="{58E2A4E4-8D5A-402C-9185-8726C0E3A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6" y="5589588"/>
            <a:ext cx="9109075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r>
              <a:rPr lang="ru-RU" sz="4000" b="1" dirty="0">
                <a:solidFill>
                  <a:prstClr val="white"/>
                </a:solidFill>
                <a:latin typeface="+mj-lt"/>
                <a:cs typeface="Segoe UI Light" panose="020B0502040204020203" pitchFamily="34" charset="0"/>
              </a:rPr>
              <a:t>Образовательный стандарт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5D026D5-6356-4081-94CB-DA6BACF75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49646"/>
            <a:ext cx="11704320" cy="52711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8800" b="1" dirty="0">
              <a:solidFill>
                <a:srgbClr val="006666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870C3BCD-A473-4463-B59B-9B7D194AC1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776702"/>
              </p:ext>
            </p:extLst>
          </p:nvPr>
        </p:nvGraphicFramePr>
        <p:xfrm>
          <a:off x="628650" y="1840230"/>
          <a:ext cx="10961370" cy="4369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28558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endParaRPr lang="ru-RU" sz="2400" b="1" dirty="0">
              <a:solidFill>
                <a:prstClr val="white"/>
              </a:solidFill>
              <a:latin typeface="Arial Black" panose="020B0A04020102020204" pitchFamily="34" charset="0"/>
              <a:cs typeface="Segoe UI Light" panose="020B0502040204020203" pitchFamily="34" charset="0"/>
            </a:endParaRPr>
          </a:p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Приказ Министерства просвещения РФ от 31 мая 2021 г. № 286</a:t>
            </a:r>
          </a:p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Федеральный государственный образовательный</a:t>
            </a:r>
          </a:p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стандарт начального общего образования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5D026D5-6356-4081-94CB-DA6BACF75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49646"/>
            <a:ext cx="11704320" cy="527119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8800" b="1" dirty="0">
              <a:solidFill>
                <a:srgbClr val="006666"/>
              </a:solidFill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0B0816-6ED4-4F95-8E08-9FF7E264E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577" y="1757105"/>
            <a:ext cx="4715233" cy="48540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58EB196D-990D-4870-A671-9A8759FEA9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88" y="1787883"/>
            <a:ext cx="6114420" cy="47705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900" b="1" i="0" u="none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1. Утвердить прилагаемый </a:t>
            </a:r>
            <a:r>
              <a:rPr kumimoji="0" lang="ru-RU" altLang="ru-RU" sz="1900" b="1" i="0" u="sng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федеральный государственный образовательный стандарт</a:t>
            </a:r>
            <a:r>
              <a:rPr kumimoji="0" lang="ru-RU" altLang="ru-RU" sz="1900" b="1" i="0" u="none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 начального общего образования (далее - ФГОС).</a:t>
            </a:r>
            <a:endParaRPr kumimoji="0" lang="ru-RU" altLang="ru-RU" sz="1900" b="1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900" b="1" i="0" u="none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2. Установить, что:</a:t>
            </a:r>
            <a:endParaRPr kumimoji="0" lang="ru-RU" altLang="ru-RU" sz="1900" b="1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900" b="1" i="0" u="none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образовательная организация вправе осуществлять в соответствии с </a:t>
            </a:r>
            <a:r>
              <a:rPr kumimoji="0" lang="ru-RU" altLang="ru-RU" sz="1900" b="1" i="0" u="sng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ФГОС</a:t>
            </a:r>
            <a:r>
              <a:rPr kumimoji="0" lang="ru-RU" altLang="ru-RU" sz="1900" b="1" i="0" u="none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 обучение несовершеннолетних обучающихся, зачисленных до вступления в силу настоящего приказа, с согласия их родителей (законных представителей);</a:t>
            </a:r>
            <a:endParaRPr kumimoji="0" lang="ru-RU" altLang="ru-RU" sz="1900" b="1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900" b="1" i="0" u="none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прием на обучение в соответствии с ФГОС НОО, утвержденным приказом </a:t>
            </a:r>
            <a:r>
              <a:rPr kumimoji="0" lang="ru-RU" altLang="ru-RU" sz="1900" b="1" i="0" u="none" strike="noStrike" cap="none" normalizeH="0" baseline="0" dirty="0" err="1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МОиН</a:t>
            </a:r>
            <a:r>
              <a:rPr kumimoji="0" lang="ru-RU" altLang="ru-RU" sz="1900" b="1" i="0" u="none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 РФ от 6 октября 2009 г. N 373 с изменениями, внесенными приказами </a:t>
            </a:r>
            <a:r>
              <a:rPr kumimoji="0" lang="ru-RU" altLang="ru-RU" sz="1900" b="1" i="0" u="none" strike="noStrike" cap="none" normalizeH="0" baseline="0" dirty="0" err="1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МОиН</a:t>
            </a:r>
            <a:r>
              <a:rPr kumimoji="0" lang="ru-RU" altLang="ru-RU" sz="1900" b="1" i="0" u="none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 РФ…прекращается 1 сентября 2022 года.</a:t>
            </a:r>
            <a:endParaRPr kumimoji="0" lang="ru-RU" altLang="ru-RU" sz="1900" b="1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900" b="1" i="0" u="none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Зарегистрировано в Минюсте РФ 5 июля 2021 г.</a:t>
            </a:r>
            <a:endParaRPr kumimoji="0" lang="ru-RU" altLang="ru-RU" sz="1900" b="1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900" b="1" i="0" u="none" strike="noStrike" cap="none" normalizeH="0" baseline="0" dirty="0">
                <a:ln>
                  <a:noFill/>
                </a:ln>
                <a:effectLst/>
                <a:latin typeface="+mn-lt"/>
                <a:cs typeface="Arial" panose="020B0604020202020204" pitchFamily="34" charset="0"/>
              </a:rPr>
              <a:t>Регистрационный № 64100</a:t>
            </a:r>
            <a:endParaRPr kumimoji="0" lang="ru-RU" altLang="ru-RU" sz="1900" b="1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9273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0"/>
            <a:ext cx="12192000" cy="1254525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4000" b="1" dirty="0">
                <a:solidFill>
                  <a:prstClr val="white"/>
                </a:solidFill>
                <a:latin typeface="+mj-lt"/>
                <a:cs typeface="Segoe UI Light" panose="020B0502040204020203" pitchFamily="34" charset="0"/>
              </a:rPr>
              <a:t>Образовательная деятельность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58" y="119191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5D026D5-6356-4081-94CB-DA6BACF7522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FCEB6A3-DEDF-4B79-8305-1906B1F207D9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709433934"/>
              </p:ext>
            </p:extLst>
          </p:nvPr>
        </p:nvGraphicFramePr>
        <p:xfrm>
          <a:off x="1245870" y="1817370"/>
          <a:ext cx="10109518" cy="4372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88591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435621"/>
          </a:xfrm>
          <a:prstGeom prst="rect">
            <a:avLst/>
          </a:prstGeom>
          <a:solidFill>
            <a:srgbClr val="00808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ФГОС- 2021 устанавливает требования </a:t>
            </a:r>
          </a:p>
          <a:p>
            <a:pPr algn="ctr">
              <a:defRPr/>
            </a:pPr>
            <a:r>
              <a:rPr lang="ru-RU" sz="2400" b="1" dirty="0">
                <a:solidFill>
                  <a:prstClr val="white"/>
                </a:solidFill>
                <a:latin typeface="Arial Black" panose="020B0A04020102020204" pitchFamily="34" charset="0"/>
                <a:cs typeface="Segoe UI Light" panose="020B0502040204020203" pitchFamily="34" charset="0"/>
              </a:rPr>
              <a:t>             к результатам  освоения обучающимися программ НОО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2EF83EC3-6E9A-40BB-BEE2-4A1ABD5FA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6613635"/>
              </p:ext>
            </p:extLst>
          </p:nvPr>
        </p:nvGraphicFramePr>
        <p:xfrm>
          <a:off x="464234" y="1478616"/>
          <a:ext cx="11856720" cy="505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7249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14025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4000" b="1" dirty="0">
                <a:solidFill>
                  <a:prstClr val="white"/>
                </a:solidFill>
                <a:latin typeface="+mj-lt"/>
                <a:cs typeface="Segoe UI Light" panose="020B0502040204020203" pitchFamily="34" charset="0"/>
              </a:rPr>
              <a:t>Личностные результаты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8626143-AE19-471D-96B8-95CB5DC49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4888466"/>
              </p:ext>
            </p:extLst>
          </p:nvPr>
        </p:nvGraphicFramePr>
        <p:xfrm>
          <a:off x="-3491299" y="1557196"/>
          <a:ext cx="18396000" cy="5088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727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0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000" b="1" dirty="0">
                <a:solidFill>
                  <a:prstClr val="white"/>
                </a:solidFill>
                <a:latin typeface="+mj-lt"/>
                <a:cs typeface="Segoe UI Light" panose="020B0502040204020203" pitchFamily="34" charset="0"/>
              </a:rPr>
              <a:t>ООП НОО: содержание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CFD3D815-99CA-4731-A7F8-F62E7929D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6921453"/>
              </p:ext>
            </p:extLst>
          </p:nvPr>
        </p:nvGraphicFramePr>
        <p:xfrm>
          <a:off x="1016555" y="1757104"/>
          <a:ext cx="10116265" cy="4860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7250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728F7D-DFB1-470E-A6A5-85CEDA5F67B8}"/>
              </a:ext>
            </a:extLst>
          </p:cNvPr>
          <p:cNvSpPr/>
          <p:nvPr/>
        </p:nvSpPr>
        <p:spPr>
          <a:xfrm>
            <a:off x="0" y="0"/>
            <a:ext cx="12192000" cy="1435621"/>
          </a:xfrm>
          <a:prstGeom prst="rect">
            <a:avLst/>
          </a:prstGeom>
          <a:solidFill>
            <a:srgbClr val="206A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solidFill>
                  <a:prstClr val="white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4000" b="1" dirty="0">
                <a:solidFill>
                  <a:prstClr val="white"/>
                </a:solidFill>
                <a:latin typeface="+mj-lt"/>
                <a:cs typeface="Segoe UI Light" panose="020B0502040204020203" pitchFamily="34" charset="0"/>
              </a:rPr>
              <a:t>ООП НОО: организация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FECD94-2C03-4ED2-AAD0-FBC7ACDE6D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21484"/>
            <a:ext cx="787955" cy="101614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CFD3D815-99CA-4731-A7F8-F62E7929D6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7631851"/>
              </p:ext>
            </p:extLst>
          </p:nvPr>
        </p:nvGraphicFramePr>
        <p:xfrm>
          <a:off x="292962" y="1631462"/>
          <a:ext cx="11647504" cy="4905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126084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4EB90499-1D71-491F-95B6-6A0DA970C719}" vid="{2165ADB8-E6A8-4FCD-9479-C55711222428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4060</TotalTime>
  <Words>1443</Words>
  <Application>Microsoft Office PowerPoint</Application>
  <PresentationFormat>Широкоэкранный</PresentationFormat>
  <Paragraphs>230</Paragraphs>
  <Slides>22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Candara</vt:lpstr>
      <vt:lpstr>Open Sans</vt:lpstr>
      <vt:lpstr>Segoe UI Light</vt:lpstr>
      <vt:lpstr>Times New Roman</vt:lpstr>
      <vt:lpstr>Тема Office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Обновленный ФГОС НОО:  ключевые аспекты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176</cp:revision>
  <cp:lastPrinted>2021-12-20T13:51:32Z</cp:lastPrinted>
  <dcterms:created xsi:type="dcterms:W3CDTF">2021-10-07T11:23:36Z</dcterms:created>
  <dcterms:modified xsi:type="dcterms:W3CDTF">2021-12-21T10:34:09Z</dcterms:modified>
</cp:coreProperties>
</file>